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handoutMasterIdLst>
    <p:handoutMasterId r:id="rId15"/>
  </p:handoutMasterIdLst>
  <p:sldIdLst>
    <p:sldId id="256" r:id="rId2"/>
    <p:sldId id="267" r:id="rId3"/>
    <p:sldId id="274" r:id="rId4"/>
    <p:sldId id="258" r:id="rId5"/>
    <p:sldId id="261" r:id="rId6"/>
    <p:sldId id="310" r:id="rId7"/>
    <p:sldId id="269" r:id="rId8"/>
    <p:sldId id="304" r:id="rId9"/>
    <p:sldId id="286" r:id="rId10"/>
    <p:sldId id="333" r:id="rId11"/>
    <p:sldId id="331" r:id="rId12"/>
    <p:sldId id="305" r:id="rId13"/>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176" userDrawn="1">
          <p15:clr>
            <a:srgbClr val="A4A3A4"/>
          </p15:clr>
        </p15:guide>
        <p15:guide id="2" orient="horz" pos="3000" userDrawn="1">
          <p15:clr>
            <a:srgbClr val="A4A3A4"/>
          </p15:clr>
        </p15:guide>
        <p15:guide id="3" orient="horz" pos="384" userDrawn="1">
          <p15:clr>
            <a:srgbClr val="A4A3A4"/>
          </p15:clr>
        </p15:guide>
        <p15:guide id="4" orient="horz" pos="2688" userDrawn="1">
          <p15:clr>
            <a:srgbClr val="A4A3A4"/>
          </p15:clr>
        </p15:guide>
        <p15:guide id="5" orient="horz" pos="2904" userDrawn="1">
          <p15:clr>
            <a:srgbClr val="A4A3A4"/>
          </p15:clr>
        </p15:guide>
        <p15:guide id="6" orient="horz" pos="1680" userDrawn="1">
          <p15:clr>
            <a:srgbClr val="A4A3A4"/>
          </p15:clr>
        </p15:guide>
        <p15:guide id="7" orient="horz" pos="3216" userDrawn="1">
          <p15:clr>
            <a:srgbClr val="A4A3A4"/>
          </p15:clr>
        </p15:guide>
        <p15:guide id="8" orient="horz" pos="3096" userDrawn="1">
          <p15:clr>
            <a:srgbClr val="A4A3A4"/>
          </p15:clr>
        </p15:guide>
        <p15:guide id="9" pos="672" userDrawn="1">
          <p15:clr>
            <a:srgbClr val="A4A3A4"/>
          </p15:clr>
        </p15:guide>
        <p15:guide id="10" pos="2976" userDrawn="1">
          <p15:clr>
            <a:srgbClr val="A4A3A4"/>
          </p15:clr>
        </p15:guide>
        <p15:guide id="11" pos="5160" userDrawn="1">
          <p15:clr>
            <a:srgbClr val="A4A3A4"/>
          </p15:clr>
        </p15:guide>
        <p15:guide id="12" pos="1948" userDrawn="1">
          <p15:clr>
            <a:srgbClr val="A4A3A4"/>
          </p15:clr>
        </p15:guide>
        <p15:guide id="13" pos="216" userDrawn="1">
          <p15:clr>
            <a:srgbClr val="A4A3A4"/>
          </p15:clr>
        </p15:guide>
        <p15:guide id="14" orient="horz" pos="2160" userDrawn="1">
          <p15:clr>
            <a:srgbClr val="A4A3A4"/>
          </p15:clr>
        </p15:guide>
        <p15:guide id="15" orient="horz" pos="2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quel User" initials="SU" lastIdx="0" clrIdx="0">
    <p:extLst>
      <p:ext uri="{19B8F6BF-5375-455C-9EA6-DF929625EA0E}">
        <p15:presenceInfo xmlns:p15="http://schemas.microsoft.com/office/powerpoint/2012/main" userId="958da6fd0e6693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08C"/>
    <a:srgbClr val="692146"/>
    <a:srgbClr val="720F11"/>
    <a:srgbClr val="9F2241"/>
    <a:srgbClr val="E2DFCA"/>
    <a:srgbClr val="625D9C"/>
    <a:srgbClr val="E21A23"/>
    <a:srgbClr val="FFDFCA"/>
    <a:srgbClr val="FFB600"/>
    <a:srgbClr val="E7EF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98" autoAdjust="0"/>
    <p:restoredTop sz="94788" autoAdjust="0"/>
  </p:normalViewPr>
  <p:slideViewPr>
    <p:cSldViewPr snapToGrid="0">
      <p:cViewPr>
        <p:scale>
          <a:sx n="80" d="100"/>
          <a:sy n="80" d="100"/>
        </p:scale>
        <p:origin x="870" y="-84"/>
      </p:cViewPr>
      <p:guideLst>
        <p:guide pos="1176"/>
        <p:guide orient="horz" pos="3000"/>
        <p:guide orient="horz" pos="384"/>
        <p:guide orient="horz" pos="2688"/>
        <p:guide orient="horz" pos="2904"/>
        <p:guide orient="horz" pos="1680"/>
        <p:guide orient="horz" pos="3216"/>
        <p:guide orient="horz" pos="3096"/>
        <p:guide pos="672"/>
        <p:guide pos="2976"/>
        <p:guide pos="5160"/>
        <p:guide pos="1948"/>
        <p:guide pos="216"/>
        <p:guide orient="horz" pos="2160"/>
        <p:guide orient="horz" pos="216"/>
      </p:guideLst>
    </p:cSldViewPr>
  </p:slideViewPr>
  <p:outlineViewPr>
    <p:cViewPr>
      <p:scale>
        <a:sx n="33" d="100"/>
        <a:sy n="33" d="100"/>
      </p:scale>
      <p:origin x="0" y="-14411"/>
    </p:cViewPr>
  </p:outlineViewPr>
  <p:notesTextViewPr>
    <p:cViewPr>
      <p:scale>
        <a:sx n="1" d="1"/>
        <a:sy n="1" d="1"/>
      </p:scale>
      <p:origin x="0" y="0"/>
    </p:cViewPr>
  </p:notesTextViewPr>
  <p:sorterViewPr>
    <p:cViewPr>
      <p:scale>
        <a:sx n="98" d="100"/>
        <a:sy n="98" d="100"/>
      </p:scale>
      <p:origin x="0" y="-201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145" cy="462721"/>
          </a:xfrm>
          <a:prstGeom prst="rect">
            <a:avLst/>
          </a:prstGeom>
        </p:spPr>
        <p:txBody>
          <a:bodyPr vert="horz" lIns="87304" tIns="43652" rIns="87304" bIns="43652" rtlCol="0"/>
          <a:lstStyle>
            <a:lvl1pPr algn="l">
              <a:defRPr sz="1100"/>
            </a:lvl1pPr>
          </a:lstStyle>
          <a:p>
            <a:endParaRPr lang="en-US" dirty="0"/>
          </a:p>
        </p:txBody>
      </p:sp>
      <p:sp>
        <p:nvSpPr>
          <p:cNvPr id="3" name="Date Placeholder 2"/>
          <p:cNvSpPr>
            <a:spLocks noGrp="1"/>
          </p:cNvSpPr>
          <p:nvPr>
            <p:ph type="dt" sz="quarter" idx="1"/>
          </p:nvPr>
        </p:nvSpPr>
        <p:spPr>
          <a:xfrm>
            <a:off x="3970734" y="0"/>
            <a:ext cx="3038145" cy="462721"/>
          </a:xfrm>
          <a:prstGeom prst="rect">
            <a:avLst/>
          </a:prstGeom>
        </p:spPr>
        <p:txBody>
          <a:bodyPr vert="horz" lIns="87304" tIns="43652" rIns="87304" bIns="43652" rtlCol="0"/>
          <a:lstStyle>
            <a:lvl1pPr algn="r">
              <a:defRPr sz="1100"/>
            </a:lvl1pPr>
          </a:lstStyle>
          <a:p>
            <a:fld id="{7CF79C4C-9A95-4F23-B503-12D2C6F00E19}" type="datetimeFigureOut">
              <a:rPr lang="en-US" smtClean="0"/>
              <a:t>3/7/2019</a:t>
            </a:fld>
            <a:endParaRPr lang="en-US" dirty="0"/>
          </a:p>
        </p:txBody>
      </p:sp>
      <p:sp>
        <p:nvSpPr>
          <p:cNvPr id="4" name="Footer Placeholder 3"/>
          <p:cNvSpPr>
            <a:spLocks noGrp="1"/>
          </p:cNvSpPr>
          <p:nvPr>
            <p:ph type="ftr" sz="quarter" idx="2"/>
          </p:nvPr>
        </p:nvSpPr>
        <p:spPr>
          <a:xfrm>
            <a:off x="1" y="8773355"/>
            <a:ext cx="3038145" cy="462720"/>
          </a:xfrm>
          <a:prstGeom prst="rect">
            <a:avLst/>
          </a:prstGeom>
        </p:spPr>
        <p:txBody>
          <a:bodyPr vert="horz" lIns="87304" tIns="43652" rIns="87304" bIns="43652" rtlCol="0" anchor="b"/>
          <a:lstStyle>
            <a:lvl1pPr algn="l">
              <a:defRPr sz="1100"/>
            </a:lvl1pPr>
          </a:lstStyle>
          <a:p>
            <a:endParaRPr lang="en-US" dirty="0"/>
          </a:p>
        </p:txBody>
      </p:sp>
      <p:sp>
        <p:nvSpPr>
          <p:cNvPr id="5" name="Slide Number Placeholder 4"/>
          <p:cNvSpPr>
            <a:spLocks noGrp="1"/>
          </p:cNvSpPr>
          <p:nvPr>
            <p:ph type="sldNum" sz="quarter" idx="3"/>
          </p:nvPr>
        </p:nvSpPr>
        <p:spPr>
          <a:xfrm>
            <a:off x="3970734" y="8773355"/>
            <a:ext cx="3038145" cy="462720"/>
          </a:xfrm>
          <a:prstGeom prst="rect">
            <a:avLst/>
          </a:prstGeom>
        </p:spPr>
        <p:txBody>
          <a:bodyPr vert="horz" lIns="87304" tIns="43652" rIns="87304" bIns="43652" rtlCol="0" anchor="b"/>
          <a:lstStyle>
            <a:lvl1pPr algn="r">
              <a:defRPr sz="1100"/>
            </a:lvl1pPr>
          </a:lstStyle>
          <a:p>
            <a:fld id="{9BEDD28F-82A9-4FAE-8C69-E41F27D67B02}" type="slidenum">
              <a:rPr lang="en-US" smtClean="0"/>
              <a:t>‹#›</a:t>
            </a:fld>
            <a:endParaRPr lang="en-US" dirty="0"/>
          </a:p>
        </p:txBody>
      </p:sp>
    </p:spTree>
    <p:extLst>
      <p:ext uri="{BB962C8B-B14F-4D97-AF65-F5344CB8AC3E}">
        <p14:creationId xmlns:p14="http://schemas.microsoft.com/office/powerpoint/2010/main" val="27668477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3407"/>
          </a:xfrm>
          <a:prstGeom prst="rect">
            <a:avLst/>
          </a:prstGeom>
        </p:spPr>
        <p:txBody>
          <a:bodyPr vert="horz" lIns="92290" tIns="46144" rIns="92290" bIns="46144" rtlCol="0"/>
          <a:lstStyle>
            <a:lvl1pPr algn="l">
              <a:defRPr sz="1200"/>
            </a:lvl1pPr>
          </a:lstStyle>
          <a:p>
            <a:endParaRPr lang="en-US" dirty="0"/>
          </a:p>
        </p:txBody>
      </p:sp>
      <p:sp>
        <p:nvSpPr>
          <p:cNvPr id="3" name="Date Placeholder 2"/>
          <p:cNvSpPr>
            <a:spLocks noGrp="1"/>
          </p:cNvSpPr>
          <p:nvPr>
            <p:ph type="dt" idx="1"/>
          </p:nvPr>
        </p:nvSpPr>
        <p:spPr>
          <a:xfrm>
            <a:off x="3970938" y="2"/>
            <a:ext cx="3037840" cy="463407"/>
          </a:xfrm>
          <a:prstGeom prst="rect">
            <a:avLst/>
          </a:prstGeom>
        </p:spPr>
        <p:txBody>
          <a:bodyPr vert="horz" lIns="92290" tIns="46144" rIns="92290" bIns="46144" rtlCol="0"/>
          <a:lstStyle>
            <a:lvl1pPr algn="r">
              <a:defRPr sz="1200"/>
            </a:lvl1pPr>
          </a:lstStyle>
          <a:p>
            <a:fld id="{2BE65169-DB50-4446-8324-0D580DBE95C4}" type="datetimeFigureOut">
              <a:rPr lang="en-US" smtClean="0"/>
              <a:t>3/7/2019</a:t>
            </a:fld>
            <a:endParaRPr lang="en-US" dirty="0"/>
          </a:p>
        </p:txBody>
      </p:sp>
      <p:sp>
        <p:nvSpPr>
          <p:cNvPr id="4" name="Slide Image Placeholder 3"/>
          <p:cNvSpPr>
            <a:spLocks noGrp="1" noRot="1" noChangeAspect="1"/>
          </p:cNvSpPr>
          <p:nvPr>
            <p:ph type="sldImg" idx="2"/>
          </p:nvPr>
        </p:nvSpPr>
        <p:spPr>
          <a:xfrm>
            <a:off x="1428750" y="1154113"/>
            <a:ext cx="4152900" cy="3116262"/>
          </a:xfrm>
          <a:prstGeom prst="rect">
            <a:avLst/>
          </a:prstGeom>
          <a:noFill/>
          <a:ln w="12700">
            <a:solidFill>
              <a:prstClr val="black"/>
            </a:solidFill>
          </a:ln>
        </p:spPr>
        <p:txBody>
          <a:bodyPr vert="horz" lIns="92290" tIns="46144" rIns="92290" bIns="46144" rtlCol="0" anchor="ctr"/>
          <a:lstStyle/>
          <a:p>
            <a:endParaRPr lang="en-US" dirty="0"/>
          </a:p>
        </p:txBody>
      </p:sp>
      <p:sp>
        <p:nvSpPr>
          <p:cNvPr id="5" name="Notes Placeholder 4"/>
          <p:cNvSpPr>
            <a:spLocks noGrp="1"/>
          </p:cNvSpPr>
          <p:nvPr>
            <p:ph type="body" sz="quarter" idx="3"/>
          </p:nvPr>
        </p:nvSpPr>
        <p:spPr>
          <a:xfrm>
            <a:off x="701040" y="4444862"/>
            <a:ext cx="5608320" cy="3636705"/>
          </a:xfrm>
          <a:prstGeom prst="rect">
            <a:avLst/>
          </a:prstGeom>
        </p:spPr>
        <p:txBody>
          <a:bodyPr vert="horz" lIns="92290" tIns="46144" rIns="92290" bIns="4614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37840" cy="463406"/>
          </a:xfrm>
          <a:prstGeom prst="rect">
            <a:avLst/>
          </a:prstGeom>
        </p:spPr>
        <p:txBody>
          <a:bodyPr vert="horz" lIns="92290" tIns="46144" rIns="92290" bIns="46144"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772669"/>
            <a:ext cx="3037840" cy="463406"/>
          </a:xfrm>
          <a:prstGeom prst="rect">
            <a:avLst/>
          </a:prstGeom>
        </p:spPr>
        <p:txBody>
          <a:bodyPr vert="horz" lIns="92290" tIns="46144" rIns="92290" bIns="46144" rtlCol="0" anchor="b"/>
          <a:lstStyle>
            <a:lvl1pPr algn="r">
              <a:defRPr sz="1200"/>
            </a:lvl1pPr>
          </a:lstStyle>
          <a:p>
            <a:fld id="{30DC0D4C-FD52-4CA4-A998-31C73A5A5BDE}" type="slidenum">
              <a:rPr lang="en-US" smtClean="0"/>
              <a:t>‹#›</a:t>
            </a:fld>
            <a:endParaRPr lang="en-US" dirty="0"/>
          </a:p>
        </p:txBody>
      </p:sp>
    </p:spTree>
    <p:extLst>
      <p:ext uri="{BB962C8B-B14F-4D97-AF65-F5344CB8AC3E}">
        <p14:creationId xmlns:p14="http://schemas.microsoft.com/office/powerpoint/2010/main" val="951821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DC0D4C-FD52-4CA4-A998-31C73A5A5BDE}" type="slidenum">
              <a:rPr lang="en-US" smtClean="0"/>
              <a:t>10</a:t>
            </a:fld>
            <a:endParaRPr lang="en-US" dirty="0"/>
          </a:p>
        </p:txBody>
      </p:sp>
    </p:spTree>
    <p:extLst>
      <p:ext uri="{BB962C8B-B14F-4D97-AF65-F5344CB8AC3E}">
        <p14:creationId xmlns:p14="http://schemas.microsoft.com/office/powerpoint/2010/main" val="11005497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03DB6BE-E2F3-2A47-94A8-585F5DD018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777" t="11823" r="5903" b="4524"/>
          <a:stretch/>
        </p:blipFill>
        <p:spPr>
          <a:xfrm>
            <a:off x="0" y="1520825"/>
            <a:ext cx="9144000" cy="4846438"/>
          </a:xfrm>
          <a:prstGeom prst="rect">
            <a:avLst/>
          </a:prstGeom>
        </p:spPr>
      </p:pic>
      <p:grpSp>
        <p:nvGrpSpPr>
          <p:cNvPr id="20" name="Group 19"/>
          <p:cNvGrpSpPr/>
          <p:nvPr userDrawn="1"/>
        </p:nvGrpSpPr>
        <p:grpSpPr>
          <a:xfrm>
            <a:off x="33111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32"/>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6" name="Picture 15">
            <a:extLst>
              <a:ext uri="{FF2B5EF4-FFF2-40B4-BE49-F238E27FC236}">
                <a16:creationId xmlns:a16="http://schemas.microsoft.com/office/drawing/2014/main" id="{28A1600F-0570-410C-9F95-5DDBAF63CC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21" name="Picture 20">
            <a:extLst>
              <a:ext uri="{FF2B5EF4-FFF2-40B4-BE49-F238E27FC236}">
                <a16:creationId xmlns:a16="http://schemas.microsoft.com/office/drawing/2014/main" id="{CE58448A-1EBE-41B2-B940-5B338FAA8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2648364449"/>
      </p:ext>
    </p:extLst>
  </p:cSld>
  <p:clrMapOvr>
    <a:masterClrMapping/>
  </p:clrMapOvr>
  <p:extLst mod="1">
    <p:ext uri="{DCECCB84-F9BA-43D5-87BE-67443E8EF086}">
      <p15:sldGuideLst xmlns:p15="http://schemas.microsoft.com/office/powerpoint/2012/main">
        <p15:guide id="1" orient="horz" pos="957" userDrawn="1">
          <p15:clr>
            <a:srgbClr val="FBAE40"/>
          </p15:clr>
        </p15:guide>
        <p15:guide id="2" pos="2880" userDrawn="1">
          <p15:clr>
            <a:srgbClr val="FBAE40"/>
          </p15:clr>
        </p15:guide>
        <p15:guide id="3" pos="45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te Content with Graphic">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BD6B082-7C10-BA4E-BE12-3A2FD5AE08EF}"/>
              </a:ext>
            </a:extLst>
          </p:cNvPr>
          <p:cNvGrpSpPr/>
          <p:nvPr userDrawn="1"/>
        </p:nvGrpSpPr>
        <p:grpSpPr>
          <a:xfrm>
            <a:off x="6635067" y="0"/>
            <a:ext cx="2508933" cy="6367263"/>
            <a:chOff x="3491346" y="0"/>
            <a:chExt cx="2508933" cy="6367263"/>
          </a:xfrm>
        </p:grpSpPr>
        <p:sp>
          <p:nvSpPr>
            <p:cNvPr id="12" name="Freeform 11">
              <a:extLst>
                <a:ext uri="{FF2B5EF4-FFF2-40B4-BE49-F238E27FC236}">
                  <a16:creationId xmlns:a16="http://schemas.microsoft.com/office/drawing/2014/main" id="{EA3EC593-DC20-9346-9776-FBA0FABCCDA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3" name="Freeform 12">
              <a:extLst>
                <a:ext uri="{FF2B5EF4-FFF2-40B4-BE49-F238E27FC236}">
                  <a16:creationId xmlns:a16="http://schemas.microsoft.com/office/drawing/2014/main" id="{ED31C323-8E84-A946-A27D-2777E3E0BE45}"/>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4" name="Freeform 13">
              <a:extLst>
                <a:ext uri="{FF2B5EF4-FFF2-40B4-BE49-F238E27FC236}">
                  <a16:creationId xmlns:a16="http://schemas.microsoft.com/office/drawing/2014/main" id="{6A9B01AF-6459-4247-AF71-3F7C135643BB}"/>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2" name="Title 1"/>
          <p:cNvSpPr>
            <a:spLocks noGrp="1"/>
          </p:cNvSpPr>
          <p:nvPr>
            <p:ph type="title" hasCustomPrompt="1"/>
          </p:nvPr>
        </p:nvSpPr>
        <p:spPr/>
        <p:txBody>
          <a:bodyPr/>
          <a:lstStyle>
            <a:lvl1pPr>
              <a:defRPr baseline="0">
                <a:solidFill>
                  <a:schemeClr val="tx2"/>
                </a:solidFill>
              </a:defRPr>
            </a:lvl1pPr>
          </a:lstStyle>
          <a:p>
            <a:r>
              <a:rPr lang="en-US" dirty="0"/>
              <a:t>Click To Edit Master Title Style – For TOC/</a:t>
            </a:r>
            <a:br>
              <a:rPr lang="en-US" dirty="0"/>
            </a:br>
            <a:r>
              <a:rPr lang="en-US" dirty="0"/>
              <a:t>Agenda and Lite Text Slide</a:t>
            </a:r>
          </a:p>
        </p:txBody>
      </p:sp>
      <p:sp>
        <p:nvSpPr>
          <p:cNvPr id="6" name="Text Placeholder 5"/>
          <p:cNvSpPr>
            <a:spLocks noGrp="1"/>
          </p:cNvSpPr>
          <p:nvPr>
            <p:ph type="body" sz="quarter" idx="12" hasCustomPrompt="1"/>
          </p:nvPr>
        </p:nvSpPr>
        <p:spPr>
          <a:xfrm>
            <a:off x="357188" y="1280160"/>
            <a:ext cx="6858000" cy="4525963"/>
          </a:xfrm>
        </p:spPr>
        <p:txBody>
          <a:bodyPr/>
          <a:lstStyle>
            <a:lvl1pPr marL="0" indent="0">
              <a:buFont typeface="Arial" panose="020B0604020202020204" pitchFamily="34" charset="0"/>
              <a:buNone/>
              <a:tabLst/>
              <a:defRPr sz="2000" baseline="0">
                <a:solidFill>
                  <a:schemeClr val="tx2"/>
                </a:solidFill>
              </a:defRPr>
            </a:lvl1pPr>
            <a:lvl2pPr>
              <a:buClrTx/>
              <a:defRPr sz="18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Edit Master text styles [20pt Arial for TOC/Agenda]</a:t>
            </a:r>
          </a:p>
          <a:p>
            <a:pPr lvl="0"/>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Footer Placeholder 9">
            <a:extLst>
              <a:ext uri="{FF2B5EF4-FFF2-40B4-BE49-F238E27FC236}">
                <a16:creationId xmlns:a16="http://schemas.microsoft.com/office/drawing/2014/main" id="{BE9A4657-960C-43DE-81AE-18CA143A438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451AA9ED-A6E2-4AEB-B71F-2979D48ABE7D}"/>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2180605138"/>
      </p:ext>
    </p:extLst>
  </p:cSld>
  <p:clrMapOvr>
    <a:masterClrMapping/>
  </p:clrMapOvr>
  <p:extLst mod="1">
    <p:ext uri="{DCECCB84-F9BA-43D5-87BE-67443E8EF086}">
      <p15:sldGuideLst xmlns:p15="http://schemas.microsoft.com/office/powerpoint/2012/main">
        <p15:guide id="1" orient="horz" pos="3772" userDrawn="1">
          <p15:clr>
            <a:srgbClr val="FBAE40"/>
          </p15:clr>
        </p15:guide>
        <p15:guide id="2" orient="horz" pos="80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6975265"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7" y="1280160"/>
            <a:ext cx="6975265"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stStyle>
          <a:p>
            <a:pPr lvl="0"/>
            <a:r>
              <a:rPr lang="en-US" dirty="0"/>
              <a:t>Edit Master text styles</a:t>
            </a:r>
          </a:p>
          <a:p>
            <a:pPr lvl="1"/>
            <a:r>
              <a:rPr lang="en-US" dirty="0"/>
              <a:t>Second level</a:t>
            </a:r>
          </a:p>
          <a:p>
            <a:pPr lvl="2"/>
            <a:r>
              <a:rPr lang="en-US" dirty="0"/>
              <a:t>Third level</a:t>
            </a:r>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7" name="Footer Placeholder 9">
            <a:extLst>
              <a:ext uri="{FF2B5EF4-FFF2-40B4-BE49-F238E27FC236}">
                <a16:creationId xmlns:a16="http://schemas.microsoft.com/office/drawing/2014/main" id="{A6B10B21-A22D-4973-9F22-3C85C87DD1D6}"/>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A3E23767-0A7E-4F0C-A99E-C1C9090D3FB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3464801227"/>
      </p:ext>
    </p:extLst>
  </p:cSld>
  <p:clrMapOvr>
    <a:masterClrMapping/>
  </p:clrMapOvr>
  <p:extLst mod="1">
    <p:ext uri="{DCECCB84-F9BA-43D5-87BE-67443E8EF086}">
      <p15:sldGuideLst xmlns:p15="http://schemas.microsoft.com/office/powerpoint/2012/main">
        <p15:guide id="1" orient="horz" pos="3772" userDrawn="1">
          <p15:clr>
            <a:srgbClr val="FBAE40"/>
          </p15:clr>
        </p15:guide>
        <p15:guide id="2" orient="horz" pos="80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column">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843657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9" name="Text Placeholder 5"/>
          <p:cNvSpPr>
            <a:spLocks noGrp="1"/>
          </p:cNvSpPr>
          <p:nvPr>
            <p:ph type="body" sz="quarter" idx="13" hasCustomPrompt="1"/>
          </p:nvPr>
        </p:nvSpPr>
        <p:spPr>
          <a:xfrm>
            <a:off x="4672119" y="1280160"/>
            <a:ext cx="4114800" cy="4707890"/>
          </a:xfrm>
        </p:spPr>
        <p:txBody>
          <a:bodyPr/>
          <a:lstStyle>
            <a:lvl1pPr rtl="0">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3"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0" name="Footer Placeholder 9">
            <a:extLst>
              <a:ext uri="{FF2B5EF4-FFF2-40B4-BE49-F238E27FC236}">
                <a16:creationId xmlns:a16="http://schemas.microsoft.com/office/drawing/2014/main" id="{4806E4E2-02E1-49AB-BCC5-A8B1C1D9B871}"/>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78EF9E6E-260B-4AEA-92D1-41B528297A86}"/>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2533597303"/>
      </p:ext>
    </p:extLst>
  </p:cSld>
  <p:clrMapOvr>
    <a:masterClrMapping/>
  </p:clrMapOvr>
  <p:extLst mod="1">
    <p:ext uri="{DCECCB84-F9BA-43D5-87BE-67443E8EF086}">
      <p15:sldGuideLst xmlns:p15="http://schemas.microsoft.com/office/powerpoint/2012/main">
        <p15:guide id="1" orient="horz" pos="804" userDrawn="1">
          <p15:clr>
            <a:srgbClr val="FBAE40"/>
          </p15:clr>
        </p15:guide>
        <p15:guide id="2" orient="horz" pos="37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Photo">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410611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0" name="Picture Placeholder 9"/>
          <p:cNvSpPr>
            <a:spLocks noGrp="1"/>
          </p:cNvSpPr>
          <p:nvPr>
            <p:ph type="pic" sz="quarter" idx="13"/>
          </p:nvPr>
        </p:nvSpPr>
        <p:spPr>
          <a:xfrm>
            <a:off x="4572000" y="0"/>
            <a:ext cx="4572000" cy="6364224"/>
          </a:xfrm>
        </p:spPr>
        <p:txBody>
          <a:bodyPr/>
          <a:lstStyle>
            <a:lvl1pPr>
              <a:defRPr>
                <a:solidFill>
                  <a:schemeClr val="tx2"/>
                </a:solidFill>
              </a:defRPr>
            </a:lvl1pPr>
          </a:lstStyle>
          <a:p>
            <a:r>
              <a:rPr lang="en-US"/>
              <a:t>Click icon to add picture</a:t>
            </a:r>
            <a:endParaRPr lang="en-US" dirty="0"/>
          </a:p>
        </p:txBody>
      </p:sp>
      <p:sp>
        <p:nvSpPr>
          <p:cNvPr id="12"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9" name="Footer Placeholder 9">
            <a:extLst>
              <a:ext uri="{FF2B5EF4-FFF2-40B4-BE49-F238E27FC236}">
                <a16:creationId xmlns:a16="http://schemas.microsoft.com/office/drawing/2014/main" id="{32FC0A7D-C449-4E7F-9213-3874E5CFF3D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B7F92EB8-4DEE-49B2-B12E-4B88D7242110}"/>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3346766917"/>
      </p:ext>
    </p:extLst>
  </p:cSld>
  <p:clrMapOvr>
    <a:masterClrMapping/>
  </p:clrMapOvr>
  <p:extLst mod="1">
    <p:ext uri="{DCECCB84-F9BA-43D5-87BE-67443E8EF086}">
      <p15:sldGuideLst xmlns:p15="http://schemas.microsoft.com/office/powerpoint/2012/main">
        <p15:guide id="1" orient="horz" pos="804" userDrawn="1">
          <p15:clr>
            <a:srgbClr val="FBAE40"/>
          </p15:clr>
        </p15:guide>
        <p15:guide id="2" orient="horz" pos="377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Chart Layout">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8441755" cy="822960"/>
          </a:xfrm>
        </p:spPr>
        <p:txBody>
          <a:bodyPr/>
          <a:lstStyle>
            <a:lvl1pPr>
              <a:defRPr>
                <a:solidFill>
                  <a:schemeClr val="tx2"/>
                </a:solidFill>
              </a:defRPr>
            </a:lvl1pPr>
          </a:lstStyle>
          <a:p>
            <a:r>
              <a:rPr lang="en-US"/>
              <a:t>Click to edit Master title style</a:t>
            </a:r>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Text Placeholder 5"/>
          <p:cNvSpPr>
            <a:spLocks noGrp="1"/>
          </p:cNvSpPr>
          <p:nvPr>
            <p:ph type="body" sz="quarter" idx="12" hasCustomPrompt="1"/>
          </p:nvPr>
        </p:nvSpPr>
        <p:spPr>
          <a:xfrm>
            <a:off x="357188" y="4433570"/>
            <a:ext cx="4114800" cy="1554480"/>
          </a:xfrm>
        </p:spPr>
        <p:txBody>
          <a:bodyPr/>
          <a:lstStyle>
            <a:lvl1pPr marL="0" indent="0">
              <a:spcBef>
                <a:spcPts val="800"/>
              </a:spcBef>
              <a:buFont typeface="Arial" panose="020B0604020202020204" pitchFamily="34" charset="0"/>
              <a:buNone/>
              <a:defRPr sz="1400" b="1">
                <a:solidFill>
                  <a:schemeClr val="tx2"/>
                </a:solidFill>
              </a:defRPr>
            </a:lvl1pPr>
            <a:lvl2pPr>
              <a:buClrTx/>
              <a:defRPr sz="1400">
                <a:solidFill>
                  <a:schemeClr val="tx2"/>
                </a:solidFill>
              </a:defRPr>
            </a:lvl2pPr>
            <a:lvl3pPr marL="230188" indent="-228600">
              <a:spcBef>
                <a:spcPts val="800"/>
              </a:spcBef>
              <a:defRPr sz="1400">
                <a:solidFill>
                  <a:schemeClr val="tx2"/>
                </a:solidFill>
              </a:defRPr>
            </a:lvl3pPr>
            <a:lvl4pPr marL="460375" indent="-228600">
              <a:spcBef>
                <a:spcPts val="800"/>
              </a:spcBef>
              <a:defRPr sz="1400">
                <a:solidFill>
                  <a:schemeClr val="tx2"/>
                </a:solidFill>
              </a:defRPr>
            </a:lvl4pPr>
            <a:lvl5pPr marL="684213" indent="-228600">
              <a:spcBef>
                <a:spcPts val="800"/>
              </a:spcBef>
              <a:defRPr sz="1400"/>
            </a:lvl5pPr>
          </a:lstStyle>
          <a:p>
            <a:pPr lvl="0"/>
            <a:r>
              <a:rPr lang="en-US" dirty="0"/>
              <a:t>Edit Master text styles</a:t>
            </a:r>
          </a:p>
          <a:p>
            <a:pPr lvl="1"/>
            <a:r>
              <a:rPr lang="en-US" dirty="0"/>
              <a:t>Second level</a:t>
            </a:r>
          </a:p>
        </p:txBody>
      </p:sp>
      <p:sp>
        <p:nvSpPr>
          <p:cNvPr id="16" name="Text Placeholder 5"/>
          <p:cNvSpPr>
            <a:spLocks noGrp="1"/>
          </p:cNvSpPr>
          <p:nvPr>
            <p:ph type="body" sz="quarter" idx="14" hasCustomPrompt="1"/>
          </p:nvPr>
        </p:nvSpPr>
        <p:spPr>
          <a:xfrm>
            <a:off x="4672119" y="4433570"/>
            <a:ext cx="4114800" cy="1554480"/>
          </a:xfrm>
        </p:spPr>
        <p:txBody>
          <a:bodyPr/>
          <a:lstStyle>
            <a:lvl1pPr marL="0" indent="0" rtl="0">
              <a:spcBef>
                <a:spcPts val="800"/>
              </a:spcBef>
              <a:buFont typeface="Arial" panose="020B0604020202020204" pitchFamily="34" charset="0"/>
              <a:buNone/>
              <a:defRPr sz="1400" b="1">
                <a:solidFill>
                  <a:schemeClr val="tx2"/>
                </a:solidFill>
              </a:defRPr>
            </a:lvl1pPr>
            <a:lvl2pPr>
              <a:buClr>
                <a:schemeClr val="tx2"/>
              </a:buClr>
              <a:defRPr sz="1400">
                <a:solidFill>
                  <a:schemeClr val="tx2"/>
                </a:solidFill>
              </a:defRPr>
            </a:lvl2pPr>
            <a:lvl3pPr marL="230188" indent="-228600">
              <a:spcBef>
                <a:spcPts val="800"/>
              </a:spcBef>
              <a:buClrTx/>
              <a:defRPr sz="1400">
                <a:solidFill>
                  <a:schemeClr val="tx2"/>
                </a:solidFill>
              </a:defRPr>
            </a:lvl3pPr>
            <a:lvl4pPr marL="460375" indent="-228600">
              <a:spcBef>
                <a:spcPts val="800"/>
              </a:spcBef>
              <a:buClrTx/>
              <a:defRPr sz="1400">
                <a:solidFill>
                  <a:schemeClr val="tx2"/>
                </a:solidFill>
              </a:defRPr>
            </a:lvl4pPr>
            <a:lvl5pPr marL="684213" indent="-228600">
              <a:spcBef>
                <a:spcPts val="800"/>
              </a:spcBef>
              <a:buClrTx/>
              <a:defRPr sz="1400"/>
            </a:lvl5pPr>
            <a:lvl6pPr marL="1141413" indent="-227013">
              <a:defRPr sz="1400"/>
            </a:lvl6pPr>
          </a:lstStyle>
          <a:p>
            <a:pPr lvl="0"/>
            <a:r>
              <a:rPr lang="en-US" dirty="0"/>
              <a:t>Edit Master text styles</a:t>
            </a:r>
          </a:p>
          <a:p>
            <a:pPr lvl="1"/>
            <a:r>
              <a:rPr lang="en-US" dirty="0"/>
              <a:t>Second level</a:t>
            </a:r>
          </a:p>
        </p:txBody>
      </p:sp>
      <p:sp>
        <p:nvSpPr>
          <p:cNvPr id="11" name="Footer Placeholder 9">
            <a:extLst>
              <a:ext uri="{FF2B5EF4-FFF2-40B4-BE49-F238E27FC236}">
                <a16:creationId xmlns:a16="http://schemas.microsoft.com/office/drawing/2014/main" id="{578BD2ED-4CD4-4A08-A1AB-BE9089BBD0EC}"/>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2" name="Footer Placeholder 4">
            <a:extLst>
              <a:ext uri="{FF2B5EF4-FFF2-40B4-BE49-F238E27FC236}">
                <a16:creationId xmlns:a16="http://schemas.microsoft.com/office/drawing/2014/main" id="{663CC9DE-998A-4CE0-9F7E-6227FE125B4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1897000810"/>
      </p:ext>
    </p:extLst>
  </p:cSld>
  <p:clrMapOvr>
    <a:masterClrMapping/>
  </p:clrMapOvr>
  <p:extLst mod="1">
    <p:ext uri="{DCECCB84-F9BA-43D5-87BE-67443E8EF086}">
      <p15:sldGuideLst xmlns:p15="http://schemas.microsoft.com/office/powerpoint/2012/main">
        <p15:guide id="1" orient="horz" pos="804" userDrawn="1">
          <p15:clr>
            <a:srgbClr val="FBAE40"/>
          </p15:clr>
        </p15:guide>
        <p15:guide id="2" orient="horz" pos="377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
    <p:spTree>
      <p:nvGrpSpPr>
        <p:cNvPr id="1" name=""/>
        <p:cNvGrpSpPr/>
        <p:nvPr/>
      </p:nvGrpSpPr>
      <p:grpSpPr>
        <a:xfrm>
          <a:off x="0" y="0"/>
          <a:ext cx="0" cy="0"/>
          <a:chOff x="0" y="0"/>
          <a:chExt cx="0" cy="0"/>
        </a:xfrm>
      </p:grpSpPr>
      <p:sp>
        <p:nvSpPr>
          <p:cNvPr id="22" name="Text Placeholder 2"/>
          <p:cNvSpPr>
            <a:spLocks noGrp="1"/>
          </p:cNvSpPr>
          <p:nvPr>
            <p:ph idx="1"/>
          </p:nvPr>
        </p:nvSpPr>
        <p:spPr>
          <a:xfrm>
            <a:off x="822960" y="3355848"/>
            <a:ext cx="6858000" cy="2632202"/>
          </a:xfrm>
          <a:prstGeom prst="rect">
            <a:avLst/>
          </a:prstGeom>
        </p:spPr>
        <p:txBody>
          <a:bodyPr vert="horz" lIns="91440" tIns="45720" rIns="91440" bIns="45720" rtlCol="0">
            <a:noAutofit/>
          </a:bodyPr>
          <a:lstStyle>
            <a:lvl1pPr>
              <a:spcBef>
                <a:spcPts val="0"/>
              </a:spcBef>
              <a:defRPr sz="1800"/>
            </a:lvl1pPr>
          </a:lstStyle>
          <a:p>
            <a:pPr lvl="0"/>
            <a:r>
              <a:rPr lang="en-US"/>
              <a:t>Edit Master text styles</a:t>
            </a: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Picture Placeholder 2">
            <a:extLst>
              <a:ext uri="{FF2B5EF4-FFF2-40B4-BE49-F238E27FC236}">
                <a16:creationId xmlns:a16="http://schemas.microsoft.com/office/drawing/2014/main" id="{9994DF0F-078F-4C4A-810D-ABEE40A74563}"/>
              </a:ext>
            </a:extLst>
          </p:cNvPr>
          <p:cNvSpPr>
            <a:spLocks noGrp="1"/>
          </p:cNvSpPr>
          <p:nvPr>
            <p:ph type="pic" sz="quarter" idx="10"/>
          </p:nvPr>
        </p:nvSpPr>
        <p:spPr>
          <a:xfrm>
            <a:off x="353951" y="2163986"/>
            <a:ext cx="1069848" cy="1069848"/>
          </a:xfrm>
        </p:spPr>
        <p:txBody>
          <a:bodyPr/>
          <a:lstStyle/>
          <a:p>
            <a:r>
              <a:rPr lang="en-US"/>
              <a:t>Click icon to add picture</a:t>
            </a:r>
            <a:endParaRPr lang="en-US" dirty="0"/>
          </a:p>
        </p:txBody>
      </p:sp>
      <p:sp>
        <p:nvSpPr>
          <p:cNvPr id="26" name="Title 1">
            <a:extLst>
              <a:ext uri="{FF2B5EF4-FFF2-40B4-BE49-F238E27FC236}">
                <a16:creationId xmlns:a16="http://schemas.microsoft.com/office/drawing/2014/main" id="{C5DDFF34-02EA-D742-9BC0-FE557E673550}"/>
              </a:ext>
            </a:extLst>
          </p:cNvPr>
          <p:cNvSpPr>
            <a:spLocks noGrp="1"/>
          </p:cNvSpPr>
          <p:nvPr>
            <p:ph type="ctrTitle"/>
          </p:nvPr>
        </p:nvSpPr>
        <p:spPr>
          <a:xfrm>
            <a:off x="246888" y="1419046"/>
            <a:ext cx="3793501" cy="914400"/>
          </a:xfrm>
        </p:spPr>
        <p:txBody>
          <a:bodyPr anchor="t">
            <a:noAutofit/>
          </a:bodyPr>
          <a:lstStyle>
            <a:lvl1pPr algn="l">
              <a:lnSpc>
                <a:spcPct val="100000"/>
              </a:lnSpc>
              <a:defRPr sz="2400" b="1">
                <a:solidFill>
                  <a:schemeClr val="tx2"/>
                </a:solidFill>
              </a:defRPr>
            </a:lvl1pPr>
          </a:lstStyle>
          <a:p>
            <a:r>
              <a:rPr lang="en-US"/>
              <a:t>Click to edit Master title style</a:t>
            </a:r>
            <a:endParaRPr lang="en-US" dirty="0"/>
          </a:p>
        </p:txBody>
      </p:sp>
      <p:sp>
        <p:nvSpPr>
          <p:cNvPr id="12" name="Footer Placeholder 9">
            <a:extLst>
              <a:ext uri="{FF2B5EF4-FFF2-40B4-BE49-F238E27FC236}">
                <a16:creationId xmlns:a16="http://schemas.microsoft.com/office/drawing/2014/main" id="{D70A54C8-3BEB-479C-8132-ED850D71891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144CD1C8-B489-4F25-BF47-B0BC6065CF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4" name="Picture 13">
            <a:extLst>
              <a:ext uri="{FF2B5EF4-FFF2-40B4-BE49-F238E27FC236}">
                <a16:creationId xmlns:a16="http://schemas.microsoft.com/office/drawing/2014/main" id="{06852B0C-8397-4528-A540-DECD1AFBFF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
        <p:nvSpPr>
          <p:cNvPr id="15" name="Footer Placeholder 4">
            <a:extLst>
              <a:ext uri="{FF2B5EF4-FFF2-40B4-BE49-F238E27FC236}">
                <a16:creationId xmlns:a16="http://schemas.microsoft.com/office/drawing/2014/main" id="{468047D7-62BE-4F0D-946F-293638AAFCD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3022642071"/>
      </p:ext>
    </p:extLst>
  </p:cSld>
  <p:clrMapOvr>
    <a:masterClrMapping/>
  </p:clrMapOvr>
  <p:extLst mod="1">
    <p:ext uri="{DCECCB84-F9BA-43D5-87BE-67443E8EF086}">
      <p15:sldGuideLst xmlns:p15="http://schemas.microsoft.com/office/powerpoint/2012/main">
        <p15:guide id="1" orient="horz" pos="957">
          <p15:clr>
            <a:srgbClr val="FBAE40"/>
          </p15:clr>
        </p15:guide>
        <p15:guide id="2" orient="horz" pos="206">
          <p15:clr>
            <a:srgbClr val="FBAE40"/>
          </p15:clr>
        </p15:guide>
        <p15:guide id="3" orient="horz" pos="377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structionsl Slide">
    <p:spTree>
      <p:nvGrpSpPr>
        <p:cNvPr id="1" name=""/>
        <p:cNvGrpSpPr/>
        <p:nvPr/>
      </p:nvGrpSpPr>
      <p:grpSpPr>
        <a:xfrm>
          <a:off x="0" y="0"/>
          <a:ext cx="0" cy="0"/>
          <a:chOff x="0" y="0"/>
          <a:chExt cx="0" cy="0"/>
        </a:xfrm>
      </p:grpSpPr>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Content Placeholder 2"/>
          <p:cNvSpPr>
            <a:spLocks noGrp="1"/>
          </p:cNvSpPr>
          <p:nvPr>
            <p:ph sz="quarter" idx="10"/>
          </p:nvPr>
        </p:nvSpPr>
        <p:spPr>
          <a:xfrm>
            <a:off x="356616" y="1371600"/>
            <a:ext cx="8534400" cy="4616450"/>
          </a:xfrm>
        </p:spPr>
        <p:txBody>
          <a:bodyPr/>
          <a:lstStyle/>
          <a:p>
            <a:pPr lvl="0"/>
            <a:r>
              <a:rPr lang="en-US"/>
              <a:t>Edit Master text styles</a:t>
            </a:r>
          </a:p>
          <a:p>
            <a:pPr lvl="1"/>
            <a:r>
              <a:rPr lang="en-US"/>
              <a:t>Second level</a:t>
            </a:r>
          </a:p>
          <a:p>
            <a:pPr lvl="2"/>
            <a:r>
              <a:rPr lang="en-US"/>
              <a:t>Third level</a:t>
            </a:r>
          </a:p>
        </p:txBody>
      </p:sp>
      <p:sp>
        <p:nvSpPr>
          <p:cNvPr id="10" name="Title 1"/>
          <p:cNvSpPr>
            <a:spLocks noGrp="1"/>
          </p:cNvSpPr>
          <p:nvPr>
            <p:ph type="title"/>
          </p:nvPr>
        </p:nvSpPr>
        <p:spPr>
          <a:xfrm>
            <a:off x="1472185" y="274321"/>
            <a:ext cx="7430276" cy="822960"/>
          </a:xfrm>
        </p:spPr>
        <p:txBody>
          <a:bodyPr/>
          <a:lstStyle>
            <a:lvl1pPr>
              <a:defRPr>
                <a:solidFill>
                  <a:schemeClr val="tx2"/>
                </a:solidFill>
              </a:defRPr>
            </a:lvl1pPr>
          </a:lstStyle>
          <a:p>
            <a:r>
              <a:rPr lang="en-US"/>
              <a:t>Click to edit Master title style</a:t>
            </a:r>
            <a:endParaRPr lang="en-US" dirty="0"/>
          </a:p>
        </p:txBody>
      </p:sp>
      <p:sp>
        <p:nvSpPr>
          <p:cNvPr id="9" name="Footer Placeholder 9">
            <a:extLst>
              <a:ext uri="{FF2B5EF4-FFF2-40B4-BE49-F238E27FC236}">
                <a16:creationId xmlns:a16="http://schemas.microsoft.com/office/drawing/2014/main" id="{ABEF75F3-1711-489F-A08C-9328DE9AC7F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63FE81A5-2073-4945-BB5B-812F9353FE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sp>
        <p:nvSpPr>
          <p:cNvPr id="13" name="Footer Placeholder 4">
            <a:extLst>
              <a:ext uri="{FF2B5EF4-FFF2-40B4-BE49-F238E27FC236}">
                <a16:creationId xmlns:a16="http://schemas.microsoft.com/office/drawing/2014/main" id="{C216BB23-582F-4B13-8CFC-A600617B3D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782730963"/>
      </p:ext>
    </p:extLst>
  </p:cSld>
  <p:clrMapOvr>
    <a:masterClrMapping/>
  </p:clrMapOvr>
  <p:extLst mod="1">
    <p:ext uri="{DCECCB84-F9BA-43D5-87BE-67443E8EF086}">
      <p15:sldGuideLst xmlns:p15="http://schemas.microsoft.com/office/powerpoint/2012/main">
        <p15:guide id="0" orient="horz" pos="206" userDrawn="1">
          <p15:clr>
            <a:srgbClr val="FBAE40"/>
          </p15:clr>
        </p15:guide>
        <p15:guide id="2" orient="horz" pos="37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C0C4BDB-A03D-4245-B68D-139B693685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9486" r="23740"/>
          <a:stretch/>
        </p:blipFill>
        <p:spPr>
          <a:xfrm>
            <a:off x="-13645" y="1524000"/>
            <a:ext cx="9157646" cy="4845007"/>
          </a:xfrm>
          <a:prstGeom prst="rect">
            <a:avLst/>
          </a:prstGeom>
        </p:spPr>
      </p:pic>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CD42FAE-26E3-4DE5-BC8F-C630755CABB5}"/>
              </a:ext>
            </a:extLst>
          </p:cNvPr>
          <p:cNvGrpSpPr/>
          <p:nvPr userDrawn="1"/>
        </p:nvGrpSpPr>
        <p:grpSpPr>
          <a:xfrm>
            <a:off x="331115" y="2099014"/>
            <a:ext cx="3863458" cy="3863458"/>
            <a:chOff x="331115" y="2099014"/>
            <a:chExt cx="3863458" cy="3863458"/>
          </a:xfrm>
        </p:grpSpPr>
        <p:sp>
          <p:nvSpPr>
            <p:cNvPr id="36" name="Rectangle 35">
              <a:extLst>
                <a:ext uri="{FF2B5EF4-FFF2-40B4-BE49-F238E27FC236}">
                  <a16:creationId xmlns:a16="http://schemas.microsoft.com/office/drawing/2014/main" id="{BC05BDC1-9FD2-487F-96D3-99A60DFF2DF9}"/>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3B6C85AF-40BF-481F-B230-2EC2FE116ADE}"/>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19C82988-802C-4FB8-98AD-D2FC0A223CD6}"/>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50748757-6631-4B8F-B2B2-0A5D2A24C956}"/>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DB33C924-3FD6-46F3-8F4D-D93347665641}"/>
              </a:ext>
            </a:extLst>
          </p:cNvPr>
          <p:cNvSpPr>
            <a:spLocks noGrp="1"/>
          </p:cNvSpPr>
          <p:nvPr>
            <p:ph type="ctrTitle"/>
          </p:nvPr>
        </p:nvSpPr>
        <p:spPr>
          <a:xfrm>
            <a:off x="621792" y="3008376"/>
            <a:ext cx="2788920" cy="1289304"/>
          </a:xfrm>
        </p:spPr>
        <p:txBody>
          <a:bodyPr anchor="t">
            <a:noAutofit/>
          </a:bodyPr>
          <a:lstStyle>
            <a:lvl1pPr algn="l">
              <a:lnSpc>
                <a:spcPct val="100000"/>
              </a:lnSpc>
              <a:defRPr sz="2600" b="1">
                <a:solidFill>
                  <a:srgbClr val="FFB600"/>
                </a:solidFill>
              </a:defRPr>
            </a:lvl1pPr>
          </a:lstStyle>
          <a:p>
            <a:r>
              <a:rPr lang="en-US"/>
              <a:t>Click to edit Master title style</a:t>
            </a:r>
            <a:endParaRPr lang="en-US" dirty="0"/>
          </a:p>
        </p:txBody>
      </p:sp>
      <p:sp>
        <p:nvSpPr>
          <p:cNvPr id="41" name="Subtitle 2">
            <a:extLst>
              <a:ext uri="{FF2B5EF4-FFF2-40B4-BE49-F238E27FC236}">
                <a16:creationId xmlns:a16="http://schemas.microsoft.com/office/drawing/2014/main" id="{AFDF1C8C-EF32-4F80-8B3B-9EDA8D988F24}"/>
              </a:ext>
            </a:extLst>
          </p:cNvPr>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2" name="Text Placeholder 32">
            <a:extLst>
              <a:ext uri="{FF2B5EF4-FFF2-40B4-BE49-F238E27FC236}">
                <a16:creationId xmlns:a16="http://schemas.microsoft.com/office/drawing/2014/main" id="{88D52AD4-24DE-462D-AACA-5C2FA46AAB19}"/>
              </a:ext>
            </a:extLst>
          </p:cNvPr>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cxnSp>
        <p:nvCxnSpPr>
          <p:cNvPr id="14" name="Straight Connector 13">
            <a:extLst>
              <a:ext uri="{FF2B5EF4-FFF2-40B4-BE49-F238E27FC236}">
                <a16:creationId xmlns:a16="http://schemas.microsoft.com/office/drawing/2014/main" id="{9D86DC85-02AF-42BC-85AD-A7AA80CB2076}"/>
              </a:ext>
            </a:extLst>
          </p:cNvPr>
          <p:cNvCxnSpPr>
            <a:cxnSpLocks/>
          </p:cNvCxnSpPr>
          <p:nvPr userDrawn="1"/>
        </p:nvCxnSpPr>
        <p:spPr>
          <a:xfrm>
            <a:off x="714711" y="4913464"/>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0168EFA-D6C2-4F7E-B228-815598EC2B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9" name="Picture 18">
            <a:extLst>
              <a:ext uri="{FF2B5EF4-FFF2-40B4-BE49-F238E27FC236}">
                <a16:creationId xmlns:a16="http://schemas.microsoft.com/office/drawing/2014/main" id="{E111D669-74A6-4F41-BFAC-F4CB24AEC38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450837024"/>
      </p:ext>
    </p:extLst>
  </p:cSld>
  <p:clrMapOvr>
    <a:masterClrMapping/>
  </p:clrMapOvr>
  <p:extLst mod="1">
    <p:ext uri="{DCECCB84-F9BA-43D5-87BE-67443E8EF086}">
      <p15:sldGuideLst xmlns:p15="http://schemas.microsoft.com/office/powerpoint/2012/main">
        <p15:guide id="1" orient="horz" pos="95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Graphic">
    <p:spTree>
      <p:nvGrpSpPr>
        <p:cNvPr id="1" name=""/>
        <p:cNvGrpSpPr/>
        <p:nvPr/>
      </p:nvGrpSpPr>
      <p:grpSpPr>
        <a:xfrm>
          <a:off x="0" y="0"/>
          <a:ext cx="0" cy="0"/>
          <a:chOff x="0" y="0"/>
          <a:chExt cx="0" cy="0"/>
        </a:xfrm>
      </p:grpSpPr>
      <p:grpSp>
        <p:nvGrpSpPr>
          <p:cNvPr id="20" name="Group 19"/>
          <p:cNvGrpSpPr/>
          <p:nvPr userDrawn="1"/>
        </p:nvGrpSpPr>
        <p:grpSpPr>
          <a:xfrm>
            <a:off x="0" y="1521567"/>
            <a:ext cx="9144000" cy="4846438"/>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1"/>
          <p:cNvSpPr>
            <a:spLocks noGrp="1"/>
          </p:cNvSpPr>
          <p:nvPr userDrawn="1">
            <p:ph type="ctrTitle"/>
          </p:nvPr>
        </p:nvSpPr>
        <p:spPr>
          <a:xfrm>
            <a:off x="777240" y="2985555"/>
            <a:ext cx="6521640" cy="87321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782058" y="3986784"/>
            <a:ext cx="4297680" cy="517585"/>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EC86C884-D766-9149-B40E-B86A943DE6D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32"/>
          <p:cNvSpPr>
            <a:spLocks noGrp="1"/>
          </p:cNvSpPr>
          <p:nvPr>
            <p:ph type="body" sz="quarter" idx="10"/>
          </p:nvPr>
        </p:nvSpPr>
        <p:spPr>
          <a:xfrm>
            <a:off x="777240" y="4718304"/>
            <a:ext cx="4443413" cy="576185"/>
          </a:xfr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5" name="Picture 14">
            <a:extLst>
              <a:ext uri="{FF2B5EF4-FFF2-40B4-BE49-F238E27FC236}">
                <a16:creationId xmlns:a16="http://schemas.microsoft.com/office/drawing/2014/main" id="{F99EC3BB-4571-47EE-A5F0-E16F7B4F29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7" name="Picture 16">
            <a:extLst>
              <a:ext uri="{FF2B5EF4-FFF2-40B4-BE49-F238E27FC236}">
                <a16:creationId xmlns:a16="http://schemas.microsoft.com/office/drawing/2014/main" id="{853D62D0-94AB-439B-AC37-064E8506720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2747360813"/>
      </p:ext>
    </p:extLst>
  </p:cSld>
  <p:clrMapOvr>
    <a:masterClrMapping/>
  </p:clrMapOvr>
  <p:extLst mod="1">
    <p:ext uri="{DCECCB84-F9BA-43D5-87BE-67443E8EF086}">
      <p15:sldGuideLst xmlns:p15="http://schemas.microsoft.com/office/powerpoint/2012/main">
        <p15:guide id="1" orient="horz" pos="95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Photo">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l="3849" r="15416"/>
          <a:stretch/>
        </p:blipFill>
        <p:spPr>
          <a:xfrm>
            <a:off x="0" y="0"/>
            <a:ext cx="9144000" cy="6364224"/>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282330756"/>
      </p:ext>
    </p:extLst>
  </p:cSld>
  <p:clrMapOvr>
    <a:masterClrMapping/>
  </p:clrMapOvr>
  <p:extLst mod="1">
    <p:ext uri="{DCECCB84-F9BA-43D5-87BE-67443E8EF086}">
      <p15:sldGuideLst xmlns:p15="http://schemas.microsoft.com/office/powerpoint/2012/main">
        <p15:guide id="1" orient="horz" pos="1488" userDrawn="1">
          <p15:clr>
            <a:srgbClr val="FBAE40"/>
          </p15:clr>
        </p15:guide>
        <p15:guide id="2" orient="horz" pos="1968" userDrawn="1">
          <p15:clr>
            <a:srgbClr val="FBAE40"/>
          </p15:clr>
        </p15:guide>
        <p15:guide id="4" userDrawn="1">
          <p15:clr>
            <a:srgbClr val="FBAE40"/>
          </p15:clr>
        </p15:guide>
        <p15:guide id="5" pos="2880" userDrawn="1">
          <p15:clr>
            <a:srgbClr val="FBAE40"/>
          </p15:clr>
        </p15:guide>
        <p15:guide id="6" pos="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ivider Slide Photo">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14E5CB6-D66B-41F9-83A5-D13DF65813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9225" t="12480" b="3239"/>
          <a:stretch/>
        </p:blipFill>
        <p:spPr>
          <a:xfrm flipH="1">
            <a:off x="6010" y="-1"/>
            <a:ext cx="9150022" cy="6364715"/>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3115101620"/>
      </p:ext>
    </p:extLst>
  </p:cSld>
  <p:clrMapOvr>
    <a:masterClrMapping/>
  </p:clrMapOvr>
  <p:extLst mod="1">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Divider Slid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CF57B6-1B1A-4B8F-9DFF-73A531E5D7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755"/>
            <a:ext cx="9144000" cy="636182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rgbClr val="FFB600"/>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F1C43492-7E70-499B-AF94-526224C01DA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A704180-9FB4-409C-B364-B110408FEF1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81517962"/>
      </p:ext>
    </p:extLst>
  </p:cSld>
  <p:clrMapOvr>
    <a:masterClrMapping/>
  </p:clrMapOvr>
  <p:extLst mod="1">
    <p:ext uri="{DCECCB84-F9BA-43D5-87BE-67443E8EF086}">
      <p15:sldGuideLst xmlns:p15="http://schemas.microsoft.com/office/powerpoint/2012/main">
        <p15:guide id="1" pos="2880">
          <p15:clr>
            <a:srgbClr val="FBAE40"/>
          </p15:clr>
        </p15:guide>
        <p15:guide id="2" pos="456">
          <p15:clr>
            <a:srgbClr val="FBAE40"/>
          </p15:clr>
        </p15:guide>
        <p15:guide id="3" orient="horz" pos="2352">
          <p15:clr>
            <a:srgbClr val="FBAE40"/>
          </p15:clr>
        </p15:guide>
        <p15:guide id="4" orient="horz" pos="14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Divider Slid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1C48C-3392-4FDB-9369-6BC17D9CEC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78"/>
            <a:ext cx="9144000" cy="6370670"/>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DB4B4D12-AF0C-4D97-9CED-90CB55C54F5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8F72B6D8-B4B8-483C-B007-F56FA2D2AA62}"/>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27326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vider Slide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57E67-98EC-4631-8D21-6B97CCB358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2"/>
          <a:stretch/>
        </p:blipFill>
        <p:spPr>
          <a:xfrm>
            <a:off x="0" y="0"/>
            <a:ext cx="9144000" cy="636726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FEEE245A-9698-4A49-A735-5BCF7ABE0A3A}"/>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B84BA6A4-9923-441F-97B3-3C28313D03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2381070491"/>
      </p:ext>
    </p:extLst>
  </p:cSld>
  <p:clrMapOvr>
    <a:masterClrMapping/>
  </p:clrMapOvr>
  <p:extLst mod="1">
    <p:ext uri="{DCECCB84-F9BA-43D5-87BE-67443E8EF086}">
      <p15:sldGuideLst xmlns:p15="http://schemas.microsoft.com/office/powerpoint/2012/main">
        <p15:guide id="1" orient="horz" pos="1488">
          <p15:clr>
            <a:srgbClr val="FBAE40"/>
          </p15:clr>
        </p15:guide>
        <p15:guide id="2" orient="horz" pos="196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Graphi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AB23EC-917E-B047-8295-8203CA1ECBFE}"/>
              </a:ext>
            </a:extLst>
          </p:cNvPr>
          <p:cNvGrpSpPr/>
          <p:nvPr userDrawn="1"/>
        </p:nvGrpSpPr>
        <p:grpSpPr>
          <a:xfrm>
            <a:off x="0" y="0"/>
            <a:ext cx="9144000" cy="6366424"/>
            <a:chOff x="1" y="0"/>
            <a:chExt cx="9144000" cy="6366424"/>
          </a:xfrm>
        </p:grpSpPr>
        <p:sp>
          <p:nvSpPr>
            <p:cNvPr id="9" name="Freeform 8">
              <a:extLst>
                <a:ext uri="{FF2B5EF4-FFF2-40B4-BE49-F238E27FC236}">
                  <a16:creationId xmlns:a16="http://schemas.microsoft.com/office/drawing/2014/main" id="{622D7C90-AFB1-5842-AE7B-3EE743CC58EE}"/>
                </a:ext>
              </a:extLst>
            </p:cNvPr>
            <p:cNvSpPr/>
            <p:nvPr userDrawn="1"/>
          </p:nvSpPr>
          <p:spPr>
            <a:xfrm>
              <a:off x="720000" y="3962630"/>
              <a:ext cx="8229600" cy="2403794"/>
            </a:xfrm>
            <a:custGeom>
              <a:avLst/>
              <a:gdLst>
                <a:gd name="connsiteX0" fmla="*/ 3062211 w 8229600"/>
                <a:gd name="connsiteY0" fmla="*/ 0 h 2403794"/>
                <a:gd name="connsiteX1" fmla="*/ 8229600 w 8229600"/>
                <a:gd name="connsiteY1" fmla="*/ 2403794 h 2403794"/>
                <a:gd name="connsiteX2" fmla="*/ 0 w 8229600"/>
                <a:gd name="connsiteY2" fmla="*/ 2403794 h 2403794"/>
              </a:gdLst>
              <a:ahLst/>
              <a:cxnLst>
                <a:cxn ang="0">
                  <a:pos x="connsiteX0" y="connsiteY0"/>
                </a:cxn>
                <a:cxn ang="0">
                  <a:pos x="connsiteX1" y="connsiteY1"/>
                </a:cxn>
                <a:cxn ang="0">
                  <a:pos x="connsiteX2" y="connsiteY2"/>
                </a:cxn>
              </a:cxnLst>
              <a:rect l="l" t="t" r="r" b="b"/>
              <a:pathLst>
                <a:path w="8229600" h="2403794">
                  <a:moveTo>
                    <a:pt x="3062211" y="0"/>
                  </a:moveTo>
                  <a:lnTo>
                    <a:pt x="8229600" y="2403794"/>
                  </a:lnTo>
                  <a:lnTo>
                    <a:pt x="0" y="2403794"/>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4F2D842F-70F3-E249-837F-3B31E02390D7}"/>
                </a:ext>
              </a:extLst>
            </p:cNvPr>
            <p:cNvSpPr/>
            <p:nvPr userDrawn="1"/>
          </p:nvSpPr>
          <p:spPr>
            <a:xfrm>
              <a:off x="3782212" y="0"/>
              <a:ext cx="5361789" cy="6366424"/>
            </a:xfrm>
            <a:custGeom>
              <a:avLst/>
              <a:gdLst>
                <a:gd name="connsiteX0" fmla="*/ 5048021 w 5361789"/>
                <a:gd name="connsiteY0" fmla="*/ 0 h 6366424"/>
                <a:gd name="connsiteX1" fmla="*/ 5361789 w 5361789"/>
                <a:gd name="connsiteY1" fmla="*/ 0 h 6366424"/>
                <a:gd name="connsiteX2" fmla="*/ 5361789 w 5361789"/>
                <a:gd name="connsiteY2" fmla="*/ 6366424 h 6366424"/>
                <a:gd name="connsiteX3" fmla="*/ 5167389 w 5361789"/>
                <a:gd name="connsiteY3" fmla="*/ 6366424 h 6366424"/>
                <a:gd name="connsiteX4" fmla="*/ 0 w 5361789"/>
                <a:gd name="connsiteY4" fmla="*/ 3962630 h 6366424"/>
                <a:gd name="connsiteX5" fmla="*/ 5048021 w 5361789"/>
                <a:gd name="connsiteY5" fmla="*/ 0 h 636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1789" h="6366424">
                  <a:moveTo>
                    <a:pt x="5048021" y="0"/>
                  </a:moveTo>
                  <a:lnTo>
                    <a:pt x="5361789" y="0"/>
                  </a:lnTo>
                  <a:lnTo>
                    <a:pt x="5361789" y="6366424"/>
                  </a:lnTo>
                  <a:lnTo>
                    <a:pt x="5167389" y="6366424"/>
                  </a:lnTo>
                  <a:lnTo>
                    <a:pt x="0" y="3962630"/>
                  </a:lnTo>
                  <a:lnTo>
                    <a:pt x="5048021" y="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6080FE84-562B-8D4E-8B93-4B4D187CAD16}"/>
                </a:ext>
              </a:extLst>
            </p:cNvPr>
            <p:cNvSpPr/>
            <p:nvPr userDrawn="1"/>
          </p:nvSpPr>
          <p:spPr>
            <a:xfrm>
              <a:off x="1" y="2203200"/>
              <a:ext cx="3782211" cy="4163224"/>
            </a:xfrm>
            <a:custGeom>
              <a:avLst/>
              <a:gdLst>
                <a:gd name="connsiteX0" fmla="*/ 0 w 3782211"/>
                <a:gd name="connsiteY0" fmla="*/ 0 h 4163224"/>
                <a:gd name="connsiteX1" fmla="*/ 3782211 w 3782211"/>
                <a:gd name="connsiteY1" fmla="*/ 1759430 h 4163224"/>
                <a:gd name="connsiteX2" fmla="*/ 720000 w 3782211"/>
                <a:gd name="connsiteY2" fmla="*/ 4163224 h 4163224"/>
                <a:gd name="connsiteX3" fmla="*/ 0 w 3782211"/>
                <a:gd name="connsiteY3" fmla="*/ 4163224 h 4163224"/>
                <a:gd name="connsiteX4" fmla="*/ 0 w 3782211"/>
                <a:gd name="connsiteY4" fmla="*/ 0 h 416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211" h="4163224">
                  <a:moveTo>
                    <a:pt x="0" y="0"/>
                  </a:moveTo>
                  <a:lnTo>
                    <a:pt x="3782211" y="1759430"/>
                  </a:lnTo>
                  <a:lnTo>
                    <a:pt x="720000" y="4163224"/>
                  </a:lnTo>
                  <a:lnTo>
                    <a:pt x="0" y="416322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ctrTitle" hasCustomPrompt="1"/>
          </p:nvPr>
        </p:nvSpPr>
        <p:spPr>
          <a:xfrm>
            <a:off x="356616" y="203829"/>
            <a:ext cx="7315200" cy="914400"/>
          </a:xfrm>
        </p:spPr>
        <p:txBody>
          <a:bodyPr anchor="t">
            <a:noAutofit/>
          </a:bodyPr>
          <a:lstStyle>
            <a:lvl1pPr algn="l">
              <a:lnSpc>
                <a:spcPct val="100000"/>
              </a:lnSpc>
              <a:defRPr sz="2600" b="1">
                <a:solidFill>
                  <a:schemeClr val="tx2"/>
                </a:solidFill>
              </a:defRPr>
            </a:lvl1pPr>
          </a:lstStyle>
          <a:p>
            <a:r>
              <a:rPr lang="en-US" dirty="0"/>
              <a:t>Click to edit Master title style – Divider, 26 </a:t>
            </a:r>
            <a:r>
              <a:rPr lang="en-US" dirty="0" err="1"/>
              <a:t>pt</a:t>
            </a:r>
            <a:endParaRPr lang="en-US" dirty="0"/>
          </a:p>
        </p:txBody>
      </p:sp>
      <p:sp>
        <p:nvSpPr>
          <p:cNvPr id="3" name="Subtitle 2"/>
          <p:cNvSpPr>
            <a:spLocks noGrp="1"/>
          </p:cNvSpPr>
          <p:nvPr>
            <p:ph type="subTitle" idx="1" hasCustomPrompt="1"/>
          </p:nvPr>
        </p:nvSpPr>
        <p:spPr>
          <a:xfrm>
            <a:off x="356616" y="1252728"/>
            <a:ext cx="5943600" cy="517585"/>
          </a:xfrm>
        </p:spPr>
        <p:txBody>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 – 20 pt., Black</a:t>
            </a:r>
          </a:p>
        </p:txBody>
      </p:sp>
      <p:sp>
        <p:nvSpPr>
          <p:cNvPr id="19"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DFDDF79B-EC16-4D64-BB8F-31CA7644D797}"/>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F049723-BA81-4AC5-BEAA-3E6F13DAD2F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1776685102"/>
      </p:ext>
    </p:extLst>
  </p:cSld>
  <p:clrMapOvr>
    <a:masterClrMapping/>
  </p:clrMapOvr>
  <p:extLst mod="1">
    <p:ext uri="{DCECCB84-F9BA-43D5-87BE-67443E8EF086}">
      <p15:sldGuideLst xmlns:p15="http://schemas.microsoft.com/office/powerpoint/2012/main">
        <p15:guide id="1" orient="horz" pos="97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616" y="274321"/>
            <a:ext cx="6858000" cy="82296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56616" y="1280160"/>
            <a:ext cx="68580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8" name="Rectangle 7">
            <a:extLst>
              <a:ext uri="{FF2B5EF4-FFF2-40B4-BE49-F238E27FC236}">
                <a16:creationId xmlns:a16="http://schemas.microsoft.com/office/drawing/2014/main" id="{86E6E250-D1F9-6444-A77C-4DC8C64A97D7}"/>
              </a:ext>
            </a:extLst>
          </p:cNvPr>
          <p:cNvSpPr/>
          <p:nvPr userDrawn="1"/>
        </p:nvSpPr>
        <p:spPr>
          <a:xfrm>
            <a:off x="0" y="6367263"/>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DA8145CF-2FEC-4A08-842F-42FF880BED3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1502882778"/>
      </p:ext>
    </p:extLst>
  </p:cSld>
  <p:clrMap bg1="lt1" tx1="dk1" bg2="lt2" tx2="dk2" accent1="accent1" accent2="accent2" accent3="accent3" accent4="accent4" accent5="accent5" accent6="accent6" hlink="hlink" folHlink="folHlink"/>
  <p:sldLayoutIdLst>
    <p:sldLayoutId id="2147483661" r:id="rId1"/>
    <p:sldLayoutId id="2147483680" r:id="rId2"/>
    <p:sldLayoutId id="2147483663" r:id="rId3"/>
    <p:sldLayoutId id="2147483667" r:id="rId4"/>
    <p:sldLayoutId id="2147483713" r:id="rId5"/>
    <p:sldLayoutId id="2147483709" r:id="rId6"/>
    <p:sldLayoutId id="2147483711" r:id="rId7"/>
    <p:sldLayoutId id="2147483712" r:id="rId8"/>
    <p:sldLayoutId id="2147483668" r:id="rId9"/>
    <p:sldLayoutId id="2147483662" r:id="rId10"/>
    <p:sldLayoutId id="2147483665" r:id="rId11"/>
    <p:sldLayoutId id="2147483666" r:id="rId12"/>
    <p:sldLayoutId id="2147483671" r:id="rId13"/>
    <p:sldLayoutId id="2147483669" r:id="rId14"/>
    <p:sldLayoutId id="2147483676" r:id="rId15"/>
    <p:sldLayoutId id="2147483675" r:id="rId16"/>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59" userDrawn="1">
          <p15:clr>
            <a:srgbClr val="F26B43"/>
          </p15:clr>
        </p15:guide>
        <p15:guide id="2" orient="horz" pos="360" userDrawn="1">
          <p15:clr>
            <a:srgbClr val="F26B43"/>
          </p15:clr>
        </p15:guide>
        <p15:guide id="5" pos="2880" userDrawn="1">
          <p15:clr>
            <a:srgbClr val="F26B43"/>
          </p15:clr>
        </p15:guide>
        <p15:guide id="6" pos="288" userDrawn="1">
          <p15:clr>
            <a:srgbClr val="F26B43"/>
          </p15:clr>
        </p15:guide>
        <p15:guide id="7" pos="5472" userDrawn="1">
          <p15:clr>
            <a:srgbClr val="F26B43"/>
          </p15:clr>
        </p15:guide>
        <p15:guide id="9" orient="horz" pos="4211" userDrawn="1">
          <p15:clr>
            <a:srgbClr val="F26B43"/>
          </p15:clr>
        </p15:guide>
        <p15:guide id="10" pos="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t>Style for Longer Titles, Title Case, One or Two Lines [26pt Arial, Bold]</a:t>
            </a:r>
          </a:p>
        </p:txBody>
      </p:sp>
      <p:sp>
        <p:nvSpPr>
          <p:cNvPr id="9" name="Subtitle 8"/>
          <p:cNvSpPr>
            <a:spLocks noGrp="1"/>
          </p:cNvSpPr>
          <p:nvPr>
            <p:ph type="subTitle" idx="1"/>
          </p:nvPr>
        </p:nvSpPr>
        <p:spPr/>
        <p:txBody>
          <a:bodyPr/>
          <a:lstStyle/>
          <a:p>
            <a:r>
              <a:rPr lang="en-US" dirty="0"/>
              <a:t>Subtitle (Optional) [18pt Arial, Regular]</a:t>
            </a:r>
          </a:p>
        </p:txBody>
      </p:sp>
      <p:sp>
        <p:nvSpPr>
          <p:cNvPr id="4" name="Text Placeholder 3"/>
          <p:cNvSpPr>
            <a:spLocks noGrp="1"/>
          </p:cNvSpPr>
          <p:nvPr>
            <p:ph type="body" sz="quarter" idx="10"/>
          </p:nvPr>
        </p:nvSpPr>
        <p:spPr/>
        <p:txBody>
          <a:bodyPr/>
          <a:lstStyle/>
          <a:p>
            <a:r>
              <a:rPr lang="en-US" b="1" dirty="0"/>
              <a:t>First Last Name [16pt Arial, Bold]</a:t>
            </a:r>
          </a:p>
          <a:p>
            <a:r>
              <a:rPr lang="en-US" dirty="0"/>
              <a:t>Month Day, XXXX [16pt Arial, Regular]</a:t>
            </a:r>
          </a:p>
          <a:p>
            <a:endParaRPr lang="en-US" dirty="0"/>
          </a:p>
        </p:txBody>
      </p:sp>
      <p:sp>
        <p:nvSpPr>
          <p:cNvPr id="6" name="TextBox 5">
            <a:extLst>
              <a:ext uri="{FF2B5EF4-FFF2-40B4-BE49-F238E27FC236}">
                <a16:creationId xmlns:a16="http://schemas.microsoft.com/office/drawing/2014/main" id="{8864E558-5C9B-44EB-91E9-A641D443F3B9}"/>
              </a:ext>
            </a:extLst>
          </p:cNvPr>
          <p:cNvSpPr txBox="1"/>
          <p:nvPr/>
        </p:nvSpPr>
        <p:spPr>
          <a:xfrm>
            <a:off x="9282088" y="766763"/>
            <a:ext cx="2121329" cy="923330"/>
          </a:xfrm>
          <a:prstGeom prst="rect">
            <a:avLst/>
          </a:prstGeom>
          <a:solidFill>
            <a:schemeClr val="bg1"/>
          </a:solidFill>
          <a:ln>
            <a:solidFill>
              <a:schemeClr val="accent1"/>
            </a:solidFill>
          </a:ln>
        </p:spPr>
        <p:txBody>
          <a:bodyPr wrap="square" rtlCol="0">
            <a:spAutoFit/>
          </a:bodyPr>
          <a:lstStyle/>
          <a:p>
            <a:r>
              <a:rPr lang="en-US" sz="1200" b="1" dirty="0">
                <a:solidFill>
                  <a:schemeClr val="accent1"/>
                </a:solidFill>
              </a:rPr>
              <a:t>Title Slide with Graphic</a:t>
            </a:r>
          </a:p>
          <a:p>
            <a:endParaRPr lang="en-US" sz="1200" dirty="0">
              <a:solidFill>
                <a:schemeClr val="accent1"/>
              </a:solidFill>
            </a:endParaRPr>
          </a:p>
          <a:p>
            <a:r>
              <a:rPr lang="en-US" sz="1000" dirty="0">
                <a:solidFill>
                  <a:schemeClr val="accent1"/>
                </a:solidFill>
              </a:rPr>
              <a:t>DELETE THESE INSTRUCTION BOXES FROM FINAL PRESENTATION.</a:t>
            </a:r>
          </a:p>
        </p:txBody>
      </p:sp>
    </p:spTree>
    <p:extLst>
      <p:ext uri="{BB962C8B-B14F-4D97-AF65-F5344CB8AC3E}">
        <p14:creationId xmlns:p14="http://schemas.microsoft.com/office/powerpoint/2010/main" val="350852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40BFEAB2-FD83-41F2-9787-AD5D1A1760CD}" type="slidenum">
              <a:rPr lang="en-US" smtClean="0"/>
              <a:pPr/>
              <a:t>10</a:t>
            </a:fld>
            <a:endParaRPr lang="en-US" dirty="0"/>
          </a:p>
        </p:txBody>
      </p:sp>
      <p:sp>
        <p:nvSpPr>
          <p:cNvPr id="14" name="Rectangle 13">
            <a:extLst>
              <a:ext uri="{FF2B5EF4-FFF2-40B4-BE49-F238E27FC236}">
                <a16:creationId xmlns:a16="http://schemas.microsoft.com/office/drawing/2014/main" id="{C4E9F05C-6B6B-FF48-A0BA-9DE94F7504A1}"/>
              </a:ext>
            </a:extLst>
          </p:cNvPr>
          <p:cNvSpPr/>
          <p:nvPr/>
        </p:nvSpPr>
        <p:spPr>
          <a:xfrm>
            <a:off x="0" y="6367263"/>
            <a:ext cx="9144000" cy="545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3">
            <a:extLst>
              <a:ext uri="{FF2B5EF4-FFF2-40B4-BE49-F238E27FC236}">
                <a16:creationId xmlns:a16="http://schemas.microsoft.com/office/drawing/2014/main" id="{07157C08-B7D6-4AB2-84C7-534EC0E86F36}"/>
              </a:ext>
            </a:extLst>
          </p:cNvPr>
          <p:cNvSpPr>
            <a:spLocks noGrp="1"/>
          </p:cNvSpPr>
          <p:nvPr>
            <p:ph type="title"/>
          </p:nvPr>
        </p:nvSpPr>
        <p:spPr>
          <a:xfrm>
            <a:off x="356616" y="274320"/>
            <a:ext cx="4106116" cy="822960"/>
          </a:xfrm>
        </p:spPr>
        <p:txBody>
          <a:bodyPr/>
          <a:lstStyle/>
          <a:p>
            <a:r>
              <a:rPr lang="en-US" dirty="0"/>
              <a:t>Content with Photo Sample [24pt Arial, Bold]</a:t>
            </a:r>
          </a:p>
        </p:txBody>
      </p:sp>
      <p:sp>
        <p:nvSpPr>
          <p:cNvPr id="16" name="Text Placeholder 4">
            <a:extLst>
              <a:ext uri="{FF2B5EF4-FFF2-40B4-BE49-F238E27FC236}">
                <a16:creationId xmlns:a16="http://schemas.microsoft.com/office/drawing/2014/main" id="{2B497880-3CD5-4CE6-8A19-050505E81528}"/>
              </a:ext>
            </a:extLst>
          </p:cNvPr>
          <p:cNvSpPr>
            <a:spLocks noGrp="1"/>
          </p:cNvSpPr>
          <p:nvPr>
            <p:ph type="body" sz="quarter" idx="12"/>
          </p:nvPr>
        </p:nvSpPr>
        <p:spPr>
          <a:xfrm>
            <a:off x="357188" y="1280160"/>
            <a:ext cx="4114800" cy="4707890"/>
          </a:xfrm>
        </p:spPr>
        <p:txBody>
          <a:bodyPr/>
          <a:lstStyle/>
          <a:p>
            <a:r>
              <a:rPr lang="en-US" dirty="0"/>
              <a:t>First-level text [20pt Arial, Regular or </a:t>
            </a:r>
            <a:r>
              <a:rPr lang="en-US" b="1" dirty="0"/>
              <a:t>Bold</a:t>
            </a:r>
            <a:r>
              <a:rPr lang="en-US" dirty="0"/>
              <a:t>] Lorem ipsum dolor sitdo. ullamco laboris nisi ut aliquip.</a:t>
            </a:r>
          </a:p>
          <a:p>
            <a:pPr lvl="1"/>
            <a:r>
              <a:rPr lang="en-US" dirty="0"/>
              <a:t>Second level is bulleted text. [20pt Arial, Regular]</a:t>
            </a:r>
          </a:p>
          <a:p>
            <a:pPr lvl="1"/>
            <a:r>
              <a:rPr lang="en-US" dirty="0"/>
              <a:t>8pts space between paragraphs is automatically applied when styling with the “Increase List Level” button in “Home” tab’s toolbar.</a:t>
            </a:r>
          </a:p>
          <a:p>
            <a:pPr lvl="2"/>
            <a:r>
              <a:rPr lang="en-US" dirty="0"/>
              <a:t>Third level is bulleted text indented [18pt Arial, Regular].</a:t>
            </a:r>
          </a:p>
          <a:p>
            <a:pPr lvl="2"/>
            <a:r>
              <a:rPr lang="en-US" dirty="0"/>
              <a:t>8pts space between paragraphs is automatically applied. </a:t>
            </a:r>
          </a:p>
          <a:p>
            <a:endParaRPr lang="en-US" dirty="0"/>
          </a:p>
          <a:p>
            <a:endParaRPr lang="en-US" dirty="0"/>
          </a:p>
        </p:txBody>
      </p:sp>
      <p:sp>
        <p:nvSpPr>
          <p:cNvPr id="9" name="TextBox 8">
            <a:extLst>
              <a:ext uri="{FF2B5EF4-FFF2-40B4-BE49-F238E27FC236}">
                <a16:creationId xmlns:a16="http://schemas.microsoft.com/office/drawing/2014/main" id="{4194116B-5EF7-4041-8F9F-965444024F57}"/>
              </a:ext>
            </a:extLst>
          </p:cNvPr>
          <p:cNvSpPr txBox="1"/>
          <p:nvPr/>
        </p:nvSpPr>
        <p:spPr>
          <a:xfrm>
            <a:off x="9282088" y="1877516"/>
            <a:ext cx="2121329" cy="3323987"/>
          </a:xfrm>
          <a:prstGeom prst="rect">
            <a:avLst/>
          </a:prstGeom>
          <a:solidFill>
            <a:schemeClr val="bg1"/>
          </a:solidFill>
          <a:ln>
            <a:solidFill>
              <a:schemeClr val="accent1"/>
            </a:solidFill>
          </a:ln>
        </p:spPr>
        <p:txBody>
          <a:bodyPr wrap="square" rtlCol="0">
            <a:spAutoFit/>
          </a:bodyPr>
          <a:lstStyle/>
          <a:p>
            <a:r>
              <a:rPr lang="en-US" sz="1200" b="1" dirty="0">
                <a:solidFill>
                  <a:schemeClr val="accent1"/>
                </a:solidFill>
              </a:rPr>
              <a:t>USER NOTE</a:t>
            </a:r>
          </a:p>
          <a:p>
            <a:pPr marL="171450" indent="-171450">
              <a:buFont typeface="Arial" panose="020B0604020202020204" pitchFamily="34" charset="0"/>
              <a:buChar char="•"/>
            </a:pPr>
            <a:r>
              <a:rPr lang="en-US" sz="1200" dirty="0">
                <a:solidFill>
                  <a:schemeClr val="accent1"/>
                </a:solidFill>
              </a:rPr>
              <a:t>Photo may be changed. </a:t>
            </a:r>
          </a:p>
          <a:p>
            <a:pPr marL="171450" indent="-171450">
              <a:buFont typeface="Arial" panose="020B0604020202020204" pitchFamily="34" charset="0"/>
              <a:buChar char="•"/>
            </a:pPr>
            <a:r>
              <a:rPr lang="en-US" sz="1200" dirty="0">
                <a:solidFill>
                  <a:schemeClr val="accent1"/>
                </a:solidFill>
              </a:rPr>
              <a:t>Size: Height 6.96 x Width 5 inches.</a:t>
            </a:r>
          </a:p>
          <a:p>
            <a:pPr marL="171450" indent="-171450">
              <a:buFont typeface="Arial" panose="020B0604020202020204" pitchFamily="34" charset="0"/>
              <a:buChar char="•"/>
            </a:pPr>
            <a:r>
              <a:rPr lang="en-US" sz="1200" dirty="0">
                <a:solidFill>
                  <a:schemeClr val="accent1"/>
                </a:solidFill>
              </a:rPr>
              <a:t>Do not change the width of the photo.</a:t>
            </a:r>
          </a:p>
          <a:p>
            <a:pPr marL="171450" indent="-171450">
              <a:buFont typeface="Arial" panose="020B0604020202020204" pitchFamily="34" charset="0"/>
              <a:buChar char="•"/>
            </a:pPr>
            <a:r>
              <a:rPr lang="en-US" sz="1200" dirty="0">
                <a:solidFill>
                  <a:schemeClr val="accent1"/>
                </a:solidFill>
              </a:rPr>
              <a:t>Photo should touch but not cover the Sunflower Yellow line.</a:t>
            </a:r>
          </a:p>
          <a:p>
            <a:endParaRPr lang="en-US" sz="1200" dirty="0">
              <a:solidFill>
                <a:schemeClr val="accent1"/>
              </a:solidFill>
            </a:endParaRPr>
          </a:p>
          <a:p>
            <a:r>
              <a:rPr lang="en-US" sz="1200" b="1" dirty="0">
                <a:solidFill>
                  <a:schemeClr val="accent1"/>
                </a:solidFill>
              </a:rPr>
              <a:t>ADVANCED USER NOTE</a:t>
            </a:r>
          </a:p>
          <a:p>
            <a:pPr marL="171450" indent="-171450">
              <a:buFont typeface="Arial" panose="020B0604020202020204" pitchFamily="34" charset="0"/>
              <a:buChar char="•"/>
            </a:pPr>
            <a:r>
              <a:rPr lang="en-US" sz="1200" dirty="0">
                <a:solidFill>
                  <a:schemeClr val="accent1"/>
                </a:solidFill>
              </a:rPr>
              <a:t>Based on Master Slide “Content 2-column with Photo.” </a:t>
            </a:r>
          </a:p>
          <a:p>
            <a:endParaRPr lang="en-US" sz="1200" dirty="0">
              <a:solidFill>
                <a:schemeClr val="accent1"/>
              </a:solidFill>
            </a:endParaRPr>
          </a:p>
          <a:p>
            <a:r>
              <a:rPr lang="en-US" sz="1000" dirty="0">
                <a:solidFill>
                  <a:schemeClr val="accent1"/>
                </a:solidFill>
              </a:rPr>
              <a:t>DELETE THIS INSTRUCTION BOX FROM FINAL PRESENTATION.</a:t>
            </a:r>
          </a:p>
        </p:txBody>
      </p:sp>
      <p:pic>
        <p:nvPicPr>
          <p:cNvPr id="4" name="Picture 3">
            <a:extLst>
              <a:ext uri="{FF2B5EF4-FFF2-40B4-BE49-F238E27FC236}">
                <a16:creationId xmlns:a16="http://schemas.microsoft.com/office/drawing/2014/main" id="{76920E40-23C3-44EA-932E-1A3E2536125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72000" y="1"/>
            <a:ext cx="4572000" cy="6362700"/>
          </a:xfrm>
          <a:prstGeom prst="rect">
            <a:avLst/>
          </a:prstGeom>
        </p:spPr>
      </p:pic>
      <p:sp>
        <p:nvSpPr>
          <p:cNvPr id="8" name="Footer Placeholder 4">
            <a:extLst>
              <a:ext uri="{FF2B5EF4-FFF2-40B4-BE49-F238E27FC236}">
                <a16:creationId xmlns:a16="http://schemas.microsoft.com/office/drawing/2014/main" id="{81F52683-493C-4198-A36A-3F390E803D0E}"/>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Tree>
    <p:extLst>
      <p:ext uri="{BB962C8B-B14F-4D97-AF65-F5344CB8AC3E}">
        <p14:creationId xmlns:p14="http://schemas.microsoft.com/office/powerpoint/2010/main" val="922477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4596D0-F151-4CF1-832D-C1C591AA6FC0}"/>
              </a:ext>
            </a:extLst>
          </p:cNvPr>
          <p:cNvSpPr>
            <a:spLocks noGrp="1"/>
          </p:cNvSpPr>
          <p:nvPr>
            <p:ph type="sldNum" sz="quarter" idx="4"/>
          </p:nvPr>
        </p:nvSpPr>
        <p:spPr/>
        <p:txBody>
          <a:bodyPr/>
          <a:lstStyle/>
          <a:p>
            <a:fld id="{40BFEAB2-FD83-41F2-9787-AD5D1A1760CD}" type="slidenum">
              <a:rPr lang="en-US" smtClean="0"/>
              <a:pPr/>
              <a:t>11</a:t>
            </a:fld>
            <a:endParaRPr lang="en-US" dirty="0"/>
          </a:p>
        </p:txBody>
      </p:sp>
      <p:pic>
        <p:nvPicPr>
          <p:cNvPr id="6" name="Picture 5">
            <a:extLst>
              <a:ext uri="{FF2B5EF4-FFF2-40B4-BE49-F238E27FC236}">
                <a16:creationId xmlns:a16="http://schemas.microsoft.com/office/drawing/2014/main" id="{5DFC5E44-0965-41A2-89D5-D5A7F49C15A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71995" y="0"/>
            <a:ext cx="4572005" cy="6369420"/>
          </a:xfrm>
          <a:prstGeom prst="rect">
            <a:avLst/>
          </a:prstGeom>
        </p:spPr>
      </p:pic>
      <p:sp>
        <p:nvSpPr>
          <p:cNvPr id="7" name="Title 3">
            <a:extLst>
              <a:ext uri="{FF2B5EF4-FFF2-40B4-BE49-F238E27FC236}">
                <a16:creationId xmlns:a16="http://schemas.microsoft.com/office/drawing/2014/main" id="{CE57F7A6-548C-44DC-AC0D-4CC2D71E5B24}"/>
              </a:ext>
            </a:extLst>
          </p:cNvPr>
          <p:cNvSpPr>
            <a:spLocks noGrp="1"/>
          </p:cNvSpPr>
          <p:nvPr>
            <p:ph type="title"/>
          </p:nvPr>
        </p:nvSpPr>
        <p:spPr>
          <a:xfrm>
            <a:off x="356616" y="274320"/>
            <a:ext cx="4106116" cy="822960"/>
          </a:xfrm>
        </p:spPr>
        <p:txBody>
          <a:bodyPr/>
          <a:lstStyle/>
          <a:p>
            <a:r>
              <a:rPr lang="en-US" dirty="0"/>
              <a:t>Content with Photo Sample [24pt Arial, Bold]</a:t>
            </a:r>
          </a:p>
        </p:txBody>
      </p:sp>
      <p:sp>
        <p:nvSpPr>
          <p:cNvPr id="8" name="Text Placeholder 4">
            <a:extLst>
              <a:ext uri="{FF2B5EF4-FFF2-40B4-BE49-F238E27FC236}">
                <a16:creationId xmlns:a16="http://schemas.microsoft.com/office/drawing/2014/main" id="{86A9C1C0-BECF-48BD-9D30-89E882F2D122}"/>
              </a:ext>
            </a:extLst>
          </p:cNvPr>
          <p:cNvSpPr>
            <a:spLocks noGrp="1"/>
          </p:cNvSpPr>
          <p:nvPr>
            <p:ph type="body" sz="quarter" idx="12"/>
          </p:nvPr>
        </p:nvSpPr>
        <p:spPr>
          <a:xfrm>
            <a:off x="357188" y="1280160"/>
            <a:ext cx="4114800" cy="4707890"/>
          </a:xfrm>
        </p:spPr>
        <p:txBody>
          <a:bodyPr/>
          <a:lstStyle/>
          <a:p>
            <a:r>
              <a:rPr lang="en-US" dirty="0"/>
              <a:t>First-level text [20pt Arial, Regular or </a:t>
            </a:r>
            <a:r>
              <a:rPr lang="en-US" b="1" dirty="0"/>
              <a:t>Bold</a:t>
            </a:r>
            <a:r>
              <a:rPr lang="en-US" dirty="0"/>
              <a:t>] Lorem ipsum dolor sitdo. ullamco laboris nisi ut aliquip.</a:t>
            </a:r>
          </a:p>
          <a:p>
            <a:pPr lvl="1"/>
            <a:r>
              <a:rPr lang="en-US" dirty="0"/>
              <a:t>Second level is bulleted text. [20pt Arial, Regular]</a:t>
            </a:r>
          </a:p>
          <a:p>
            <a:pPr lvl="1"/>
            <a:r>
              <a:rPr lang="en-US" dirty="0"/>
              <a:t>8pts space between paragraphs is automatically applied when styling with the “Increase List Level” button in “Home” tab’s toolbar.</a:t>
            </a:r>
          </a:p>
          <a:p>
            <a:pPr lvl="2"/>
            <a:r>
              <a:rPr lang="en-US" dirty="0"/>
              <a:t>Third level is bulleted text indented [18pt Arial, Regular].</a:t>
            </a:r>
          </a:p>
          <a:p>
            <a:pPr lvl="2"/>
            <a:r>
              <a:rPr lang="en-US" dirty="0"/>
              <a:t>8pts space between paragraphs is automatically applied. </a:t>
            </a:r>
          </a:p>
          <a:p>
            <a:endParaRPr lang="en-US" dirty="0"/>
          </a:p>
          <a:p>
            <a:endParaRPr lang="en-US" dirty="0"/>
          </a:p>
        </p:txBody>
      </p:sp>
      <p:sp>
        <p:nvSpPr>
          <p:cNvPr id="10" name="TextBox 9">
            <a:extLst>
              <a:ext uri="{FF2B5EF4-FFF2-40B4-BE49-F238E27FC236}">
                <a16:creationId xmlns:a16="http://schemas.microsoft.com/office/drawing/2014/main" id="{1206E0A8-CD83-4108-B4AB-C600E0DE7C1A}"/>
              </a:ext>
            </a:extLst>
          </p:cNvPr>
          <p:cNvSpPr txBox="1"/>
          <p:nvPr/>
        </p:nvSpPr>
        <p:spPr>
          <a:xfrm>
            <a:off x="9282088" y="1877516"/>
            <a:ext cx="2121329" cy="3323987"/>
          </a:xfrm>
          <a:prstGeom prst="rect">
            <a:avLst/>
          </a:prstGeom>
          <a:solidFill>
            <a:schemeClr val="bg1"/>
          </a:solidFill>
          <a:ln>
            <a:solidFill>
              <a:schemeClr val="accent1"/>
            </a:solidFill>
          </a:ln>
        </p:spPr>
        <p:txBody>
          <a:bodyPr wrap="square" rtlCol="0">
            <a:spAutoFit/>
          </a:bodyPr>
          <a:lstStyle/>
          <a:p>
            <a:r>
              <a:rPr lang="en-US" sz="1200" b="1" dirty="0">
                <a:solidFill>
                  <a:schemeClr val="accent1"/>
                </a:solidFill>
              </a:rPr>
              <a:t>USER NOTE</a:t>
            </a:r>
          </a:p>
          <a:p>
            <a:pPr marL="171450" indent="-171450">
              <a:buFont typeface="Arial" panose="020B0604020202020204" pitchFamily="34" charset="0"/>
              <a:buChar char="•"/>
            </a:pPr>
            <a:r>
              <a:rPr lang="en-US" sz="1200" dirty="0">
                <a:solidFill>
                  <a:schemeClr val="accent1"/>
                </a:solidFill>
              </a:rPr>
              <a:t>Photo may be changed. </a:t>
            </a:r>
          </a:p>
          <a:p>
            <a:pPr marL="171450" indent="-171450">
              <a:buFont typeface="Arial" panose="020B0604020202020204" pitchFamily="34" charset="0"/>
              <a:buChar char="•"/>
            </a:pPr>
            <a:r>
              <a:rPr lang="en-US" sz="1200" dirty="0">
                <a:solidFill>
                  <a:schemeClr val="accent1"/>
                </a:solidFill>
              </a:rPr>
              <a:t>Size: Height 6.96 x Width 5 inches.</a:t>
            </a:r>
          </a:p>
          <a:p>
            <a:pPr marL="171450" indent="-171450">
              <a:buFont typeface="Arial" panose="020B0604020202020204" pitchFamily="34" charset="0"/>
              <a:buChar char="•"/>
            </a:pPr>
            <a:r>
              <a:rPr lang="en-US" sz="1200" dirty="0">
                <a:solidFill>
                  <a:schemeClr val="accent1"/>
                </a:solidFill>
              </a:rPr>
              <a:t>Do not change the width of the photo.</a:t>
            </a:r>
          </a:p>
          <a:p>
            <a:pPr marL="171450" indent="-171450">
              <a:buFont typeface="Arial" panose="020B0604020202020204" pitchFamily="34" charset="0"/>
              <a:buChar char="•"/>
            </a:pPr>
            <a:r>
              <a:rPr lang="en-US" sz="1200" dirty="0">
                <a:solidFill>
                  <a:schemeClr val="accent1"/>
                </a:solidFill>
              </a:rPr>
              <a:t>Photo should touch but not cover the Sunflower Yellow line.</a:t>
            </a:r>
          </a:p>
          <a:p>
            <a:endParaRPr lang="en-US" sz="1200" dirty="0">
              <a:solidFill>
                <a:schemeClr val="accent1"/>
              </a:solidFill>
            </a:endParaRPr>
          </a:p>
          <a:p>
            <a:r>
              <a:rPr lang="en-US" sz="1200" b="1" dirty="0">
                <a:solidFill>
                  <a:schemeClr val="accent1"/>
                </a:solidFill>
              </a:rPr>
              <a:t>ADVANCED USER NOTE</a:t>
            </a:r>
          </a:p>
          <a:p>
            <a:pPr marL="171450" indent="-171450">
              <a:buFont typeface="Arial" panose="020B0604020202020204" pitchFamily="34" charset="0"/>
              <a:buChar char="•"/>
            </a:pPr>
            <a:r>
              <a:rPr lang="en-US" sz="1200" dirty="0">
                <a:solidFill>
                  <a:schemeClr val="accent1"/>
                </a:solidFill>
              </a:rPr>
              <a:t>Based on Master Slide “Content 2-column with Photo.” </a:t>
            </a:r>
          </a:p>
          <a:p>
            <a:endParaRPr lang="en-US" sz="1200" dirty="0">
              <a:solidFill>
                <a:schemeClr val="accent1"/>
              </a:solidFill>
            </a:endParaRPr>
          </a:p>
          <a:p>
            <a:r>
              <a:rPr lang="en-US" sz="1000" dirty="0">
                <a:solidFill>
                  <a:schemeClr val="accent1"/>
                </a:solidFill>
              </a:rPr>
              <a:t>DELETE THIS INSTRUCTION BOX FROM FINAL PRESENTATION.</a:t>
            </a:r>
          </a:p>
        </p:txBody>
      </p:sp>
      <p:sp>
        <p:nvSpPr>
          <p:cNvPr id="9" name="Footer Placeholder 4">
            <a:extLst>
              <a:ext uri="{FF2B5EF4-FFF2-40B4-BE49-F238E27FC236}">
                <a16:creationId xmlns:a16="http://schemas.microsoft.com/office/drawing/2014/main" id="{681EC2E4-1835-4CF1-A873-7B7CB397A40D}"/>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Tree>
    <p:extLst>
      <p:ext uri="{BB962C8B-B14F-4D97-AF65-F5344CB8AC3E}">
        <p14:creationId xmlns:p14="http://schemas.microsoft.com/office/powerpoint/2010/main" val="1003454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Content with Photo Sample [24pt Arial, Bold]</a:t>
            </a:r>
          </a:p>
        </p:txBody>
      </p:sp>
      <p:sp>
        <p:nvSpPr>
          <p:cNvPr id="5" name="Text Placeholder 4"/>
          <p:cNvSpPr>
            <a:spLocks noGrp="1"/>
          </p:cNvSpPr>
          <p:nvPr>
            <p:ph type="body" sz="quarter" idx="12"/>
          </p:nvPr>
        </p:nvSpPr>
        <p:spPr/>
        <p:txBody>
          <a:bodyPr/>
          <a:lstStyle/>
          <a:p>
            <a:r>
              <a:rPr lang="en-US" dirty="0"/>
              <a:t>First-level text [20pt Arial, Regular or </a:t>
            </a:r>
            <a:r>
              <a:rPr lang="en-US" b="1" dirty="0"/>
              <a:t>Bold</a:t>
            </a:r>
            <a:r>
              <a:rPr lang="en-US" dirty="0"/>
              <a:t>] Lorem ipsum dolor sitdo. ullamco laboris nisi ut aliquip.</a:t>
            </a:r>
          </a:p>
          <a:p>
            <a:pPr lvl="1"/>
            <a:r>
              <a:rPr lang="en-US" dirty="0"/>
              <a:t>Second level is bulleted text. [20pt Arial, Regular]</a:t>
            </a:r>
          </a:p>
          <a:p>
            <a:pPr lvl="1"/>
            <a:r>
              <a:rPr lang="en-US" dirty="0"/>
              <a:t>8pts space between paragraphs is automatically applied when styling with the “Increase List Level” button in “Home” tab’s toolbar.</a:t>
            </a:r>
          </a:p>
          <a:p>
            <a:pPr lvl="2"/>
            <a:r>
              <a:rPr lang="en-US" dirty="0"/>
              <a:t>Third level is bulleted text indented [18pt Arial, Regular].</a:t>
            </a:r>
          </a:p>
          <a:p>
            <a:pPr lvl="2"/>
            <a:r>
              <a:rPr lang="en-US" dirty="0"/>
              <a:t>8pts space between paragraphs is automatically applied. </a:t>
            </a:r>
          </a:p>
          <a:p>
            <a:endParaRPr lang="en-US" dirty="0"/>
          </a:p>
          <a:p>
            <a:endParaRPr lang="en-US" dirty="0"/>
          </a:p>
        </p:txBody>
      </p:sp>
      <p:sp>
        <p:nvSpPr>
          <p:cNvPr id="8" name="Slide Number Placeholder 7"/>
          <p:cNvSpPr>
            <a:spLocks noGrp="1"/>
          </p:cNvSpPr>
          <p:nvPr>
            <p:ph type="sldNum" sz="quarter" idx="4"/>
          </p:nvPr>
        </p:nvSpPr>
        <p:spPr/>
        <p:txBody>
          <a:bodyPr/>
          <a:lstStyle/>
          <a:p>
            <a:fld id="{40BFEAB2-FD83-41F2-9787-AD5D1A1760CD}" type="slidenum">
              <a:rPr lang="en-US" smtClean="0"/>
              <a:pPr/>
              <a:t>12</a:t>
            </a:fld>
            <a:endParaRPr lang="en-US" dirty="0"/>
          </a:p>
        </p:txBody>
      </p:sp>
      <p:pic>
        <p:nvPicPr>
          <p:cNvPr id="9" name="Picture Placeholder 8">
            <a:extLst>
              <a:ext uri="{FF2B5EF4-FFF2-40B4-BE49-F238E27FC236}">
                <a16:creationId xmlns:a16="http://schemas.microsoft.com/office/drawing/2014/main" id="{13DE8183-33EB-4F29-AA4B-91BD3FBF93E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10" name="TextBox 9">
            <a:extLst>
              <a:ext uri="{FF2B5EF4-FFF2-40B4-BE49-F238E27FC236}">
                <a16:creationId xmlns:a16="http://schemas.microsoft.com/office/drawing/2014/main" id="{12057361-80D8-4F59-A9FA-25F8116D0999}"/>
              </a:ext>
            </a:extLst>
          </p:cNvPr>
          <p:cNvSpPr txBox="1"/>
          <p:nvPr/>
        </p:nvSpPr>
        <p:spPr>
          <a:xfrm>
            <a:off x="9282088" y="1877516"/>
            <a:ext cx="2121329" cy="3323987"/>
          </a:xfrm>
          <a:prstGeom prst="rect">
            <a:avLst/>
          </a:prstGeom>
          <a:solidFill>
            <a:schemeClr val="bg1"/>
          </a:solidFill>
          <a:ln>
            <a:solidFill>
              <a:schemeClr val="accent1"/>
            </a:solidFill>
          </a:ln>
        </p:spPr>
        <p:txBody>
          <a:bodyPr wrap="square" rtlCol="0">
            <a:spAutoFit/>
          </a:bodyPr>
          <a:lstStyle/>
          <a:p>
            <a:r>
              <a:rPr lang="en-US" sz="1200" b="1" dirty="0">
                <a:solidFill>
                  <a:schemeClr val="accent1"/>
                </a:solidFill>
              </a:rPr>
              <a:t>USER NOTE</a:t>
            </a:r>
          </a:p>
          <a:p>
            <a:pPr marL="171450" indent="-171450">
              <a:buFont typeface="Arial" panose="020B0604020202020204" pitchFamily="34" charset="0"/>
              <a:buChar char="•"/>
            </a:pPr>
            <a:r>
              <a:rPr lang="en-US" sz="1200" dirty="0">
                <a:solidFill>
                  <a:schemeClr val="accent1"/>
                </a:solidFill>
              </a:rPr>
              <a:t>Photo may be changed. </a:t>
            </a:r>
          </a:p>
          <a:p>
            <a:pPr marL="171450" indent="-171450">
              <a:buFont typeface="Arial" panose="020B0604020202020204" pitchFamily="34" charset="0"/>
              <a:buChar char="•"/>
            </a:pPr>
            <a:r>
              <a:rPr lang="en-US" sz="1200" dirty="0">
                <a:solidFill>
                  <a:schemeClr val="accent1"/>
                </a:solidFill>
              </a:rPr>
              <a:t>Size: Height 6.96 x Width 5 inches.</a:t>
            </a:r>
          </a:p>
          <a:p>
            <a:pPr marL="171450" indent="-171450">
              <a:buFont typeface="Arial" panose="020B0604020202020204" pitchFamily="34" charset="0"/>
              <a:buChar char="•"/>
            </a:pPr>
            <a:r>
              <a:rPr lang="en-US" sz="1200" dirty="0">
                <a:solidFill>
                  <a:schemeClr val="accent1"/>
                </a:solidFill>
              </a:rPr>
              <a:t>Do not change the width of the photo.</a:t>
            </a:r>
          </a:p>
          <a:p>
            <a:pPr marL="171450" indent="-171450">
              <a:buFont typeface="Arial" panose="020B0604020202020204" pitchFamily="34" charset="0"/>
              <a:buChar char="•"/>
            </a:pPr>
            <a:r>
              <a:rPr lang="en-US" sz="1200" dirty="0">
                <a:solidFill>
                  <a:schemeClr val="accent1"/>
                </a:solidFill>
              </a:rPr>
              <a:t>Photo should touch but not cover the Sunflower Yellow line.</a:t>
            </a:r>
          </a:p>
          <a:p>
            <a:endParaRPr lang="en-US" sz="1200" dirty="0">
              <a:solidFill>
                <a:schemeClr val="accent1"/>
              </a:solidFill>
            </a:endParaRPr>
          </a:p>
          <a:p>
            <a:r>
              <a:rPr lang="en-US" sz="1200" b="1" dirty="0">
                <a:solidFill>
                  <a:schemeClr val="accent1"/>
                </a:solidFill>
              </a:rPr>
              <a:t>ADVANCED USER NOTE</a:t>
            </a:r>
          </a:p>
          <a:p>
            <a:pPr marL="171450" indent="-171450">
              <a:buFont typeface="Arial" panose="020B0604020202020204" pitchFamily="34" charset="0"/>
              <a:buChar char="•"/>
            </a:pPr>
            <a:r>
              <a:rPr lang="en-US" sz="1200" dirty="0">
                <a:solidFill>
                  <a:schemeClr val="accent1"/>
                </a:solidFill>
              </a:rPr>
              <a:t>Based on Master Slide “Content 2-column with Photo.” </a:t>
            </a:r>
          </a:p>
          <a:p>
            <a:endParaRPr lang="en-US" sz="1200" dirty="0">
              <a:solidFill>
                <a:schemeClr val="accent1"/>
              </a:solidFill>
            </a:endParaRPr>
          </a:p>
          <a:p>
            <a:r>
              <a:rPr lang="en-US" sz="1000" dirty="0">
                <a:solidFill>
                  <a:schemeClr val="accent1"/>
                </a:solidFill>
              </a:rPr>
              <a:t>DELETE THIS INSTRUCTION BOX FROM FINAL PRESENTATION.</a:t>
            </a:r>
          </a:p>
        </p:txBody>
      </p:sp>
      <p:sp>
        <p:nvSpPr>
          <p:cNvPr id="11" name="Footer Placeholder 4">
            <a:extLst>
              <a:ext uri="{FF2B5EF4-FFF2-40B4-BE49-F238E27FC236}">
                <a16:creationId xmlns:a16="http://schemas.microsoft.com/office/drawing/2014/main" id="{9C5FF64C-3187-4FEE-81C2-2FEDEEF41A41}"/>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Tree>
    <p:extLst>
      <p:ext uri="{BB962C8B-B14F-4D97-AF65-F5344CB8AC3E}">
        <p14:creationId xmlns:p14="http://schemas.microsoft.com/office/powerpoint/2010/main" val="4014576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Divider Slide Title, Title Case, One or Two Lines [26pt Arial, Bold]</a:t>
            </a:r>
          </a:p>
        </p:txBody>
      </p:sp>
      <p:sp>
        <p:nvSpPr>
          <p:cNvPr id="3" name="Subtitle 2"/>
          <p:cNvSpPr>
            <a:spLocks noGrp="1"/>
          </p:cNvSpPr>
          <p:nvPr>
            <p:ph type="subTitle" idx="1"/>
          </p:nvPr>
        </p:nvSpPr>
        <p:spPr>
          <a:xfrm>
            <a:off x="356616" y="1252728"/>
            <a:ext cx="5943600" cy="728472"/>
          </a:xfrm>
        </p:spPr>
        <p:txBody>
          <a:bodyPr/>
          <a:lstStyle/>
          <a:p>
            <a:r>
              <a:rPr lang="en-US" dirty="0"/>
              <a:t>Divider Subtitle (Optional), Title Case, One or Two Lines [20pt Arial, Bold]</a:t>
            </a:r>
          </a:p>
        </p:txBody>
      </p:sp>
      <p:sp>
        <p:nvSpPr>
          <p:cNvPr id="5" name="Slide Number Placeholder 4"/>
          <p:cNvSpPr>
            <a:spLocks noGrp="1"/>
          </p:cNvSpPr>
          <p:nvPr>
            <p:ph type="sldNum" sz="quarter" idx="4"/>
          </p:nvPr>
        </p:nvSpPr>
        <p:spPr/>
        <p:txBody>
          <a:bodyPr/>
          <a:lstStyle/>
          <a:p>
            <a:fld id="{40BFEAB2-FD83-41F2-9787-AD5D1A1760CD}" type="slidenum">
              <a:rPr lang="en-US" smtClean="0"/>
              <a:pPr/>
              <a:t>2</a:t>
            </a:fld>
            <a:endParaRPr lang="en-US" dirty="0"/>
          </a:p>
        </p:txBody>
      </p:sp>
      <p:sp>
        <p:nvSpPr>
          <p:cNvPr id="8" name="TextBox 7"/>
          <p:cNvSpPr txBox="1"/>
          <p:nvPr/>
        </p:nvSpPr>
        <p:spPr>
          <a:xfrm>
            <a:off x="9282088" y="1546225"/>
            <a:ext cx="1951969" cy="2400657"/>
          </a:xfrm>
          <a:prstGeom prst="rect">
            <a:avLst/>
          </a:prstGeom>
          <a:solidFill>
            <a:schemeClr val="bg1"/>
          </a:solidFill>
          <a:ln>
            <a:solidFill>
              <a:schemeClr val="accent1"/>
            </a:solidFill>
          </a:ln>
        </p:spPr>
        <p:txBody>
          <a:bodyPr wrap="square" rtlCol="0">
            <a:spAutoFit/>
          </a:bodyPr>
          <a:lstStyle/>
          <a:p>
            <a:r>
              <a:rPr lang="en-US" sz="1200" b="1" dirty="0">
                <a:solidFill>
                  <a:schemeClr val="accent1"/>
                </a:solidFill>
              </a:rPr>
              <a:t>Divider Slide with Graphic</a:t>
            </a:r>
          </a:p>
          <a:p>
            <a:endParaRPr lang="en-US" sz="1200" dirty="0">
              <a:solidFill>
                <a:schemeClr val="accent1"/>
              </a:solidFill>
            </a:endParaRPr>
          </a:p>
          <a:p>
            <a:r>
              <a:rPr lang="en-US" sz="1200" dirty="0">
                <a:solidFill>
                  <a:schemeClr val="accent1"/>
                </a:solidFill>
              </a:rPr>
              <a:t>For visual consistency, use either “photo” or “graphic” treatment for Dividers. (Do not mix styles within a presentation.)</a:t>
            </a:r>
          </a:p>
          <a:p>
            <a:endParaRPr lang="en-US" sz="1200" dirty="0">
              <a:solidFill>
                <a:schemeClr val="accent1"/>
              </a:solidFill>
            </a:endParaRPr>
          </a:p>
          <a:p>
            <a:r>
              <a:rPr lang="en-US" sz="1000" dirty="0">
                <a:solidFill>
                  <a:schemeClr val="accent1"/>
                </a:solidFill>
              </a:rPr>
              <a:t>DELETE THIS INSTRUCTION BOX FROM FINAL PRESENTATION.</a:t>
            </a:r>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Tree>
    <p:extLst>
      <p:ext uri="{BB962C8B-B14F-4D97-AF65-F5344CB8AC3E}">
        <p14:creationId xmlns:p14="http://schemas.microsoft.com/office/powerpoint/2010/main" val="992019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[alt. heading: Table of Contents]  [Title Case, 24pt Arial, Bold]</a:t>
            </a:r>
          </a:p>
        </p:txBody>
      </p:sp>
      <p:sp>
        <p:nvSpPr>
          <p:cNvPr id="3" name="Text Placeholder 2"/>
          <p:cNvSpPr>
            <a:spLocks noGrp="1"/>
          </p:cNvSpPr>
          <p:nvPr>
            <p:ph type="body" sz="quarter" idx="12"/>
          </p:nvPr>
        </p:nvSpPr>
        <p:spPr/>
        <p:txBody>
          <a:bodyPr/>
          <a:lstStyle/>
          <a:p>
            <a:pPr marL="344488" lvl="1" indent="-342900">
              <a:buFont typeface="+mj-lt"/>
              <a:buAutoNum type="arabicPeriod"/>
            </a:pPr>
            <a:r>
              <a:rPr lang="en-US" sz="2000" dirty="0"/>
              <a:t>Agenda or Table of Contents Topic 1, [20pt Arial, Regular or Bold]</a:t>
            </a:r>
          </a:p>
          <a:p>
            <a:pPr marL="344488" lvl="1" indent="-342900">
              <a:buFont typeface="+mj-lt"/>
              <a:buAutoNum type="arabicPeriod"/>
            </a:pPr>
            <a:r>
              <a:rPr lang="en-US" sz="2000" dirty="0"/>
              <a:t>Topic 2. Numbers are created by using regular “number” function in toolbar.</a:t>
            </a:r>
          </a:p>
          <a:p>
            <a:pPr marL="341313" lvl="2" indent="0">
              <a:buNone/>
            </a:pPr>
            <a:r>
              <a:rPr lang="en-US" sz="1800" dirty="0"/>
              <a:t>Sub-topic [18pt Arial, Regular]. Indent created by making a manual adjustment for alignment.</a:t>
            </a:r>
          </a:p>
          <a:p>
            <a:pPr marL="344488" lvl="1" indent="-342900">
              <a:buFont typeface="+mj-lt"/>
              <a:buAutoNum type="arabicPeriod"/>
            </a:pPr>
            <a:r>
              <a:rPr lang="en-US" sz="2000" dirty="0">
                <a:solidFill>
                  <a:schemeClr val="tx1"/>
                </a:solidFill>
              </a:rPr>
              <a:t>Topic 3, Agenda or Table of Contents </a:t>
            </a:r>
          </a:p>
          <a:p>
            <a:pPr marL="344488" lvl="1" indent="-342900">
              <a:buFont typeface="+mj-lt"/>
              <a:buAutoNum type="arabicPeriod"/>
            </a:pPr>
            <a:r>
              <a:rPr lang="en-US" sz="2000" dirty="0">
                <a:solidFill>
                  <a:schemeClr val="tx1"/>
                </a:solidFill>
              </a:rPr>
              <a:t>Topic 4, Agenda or Table of Contents </a:t>
            </a:r>
          </a:p>
          <a:p>
            <a:pPr marL="344488" lvl="1" indent="-342900">
              <a:buFont typeface="+mj-lt"/>
              <a:buAutoNum type="arabicPeriod"/>
            </a:pPr>
            <a:r>
              <a:rPr lang="en-US" sz="2000" dirty="0">
                <a:solidFill>
                  <a:schemeClr val="tx1"/>
                </a:solidFill>
              </a:rPr>
              <a:t>Topic </a:t>
            </a:r>
            <a:r>
              <a:rPr lang="en-US" sz="2000" dirty="0"/>
              <a:t>5, Agenda or Table of Contents </a:t>
            </a:r>
          </a:p>
          <a:p>
            <a:endParaRPr lang="en-US" dirty="0"/>
          </a:p>
        </p:txBody>
      </p:sp>
      <p:sp>
        <p:nvSpPr>
          <p:cNvPr id="5" name="Slide Number Placeholder 4"/>
          <p:cNvSpPr>
            <a:spLocks noGrp="1"/>
          </p:cNvSpPr>
          <p:nvPr>
            <p:ph type="sldNum" sz="quarter" idx="4"/>
          </p:nvPr>
        </p:nvSpPr>
        <p:spPr/>
        <p:txBody>
          <a:bodyPr/>
          <a:lstStyle/>
          <a:p>
            <a:fld id="{40BFEAB2-FD83-41F2-9787-AD5D1A1760CD}" type="slidenum">
              <a:rPr lang="en-US" smtClean="0"/>
              <a:pPr/>
              <a:t>3</a:t>
            </a:fld>
            <a:endParaRPr lang="en-US" dirty="0"/>
          </a:p>
        </p:txBody>
      </p:sp>
      <p:sp>
        <p:nvSpPr>
          <p:cNvPr id="6" name="Footer Placeholder 4">
            <a:extLst>
              <a:ext uri="{FF2B5EF4-FFF2-40B4-BE49-F238E27FC236}">
                <a16:creationId xmlns:a16="http://schemas.microsoft.com/office/drawing/2014/main" id="{6E1B32AF-726F-4232-BA48-76C1A70FB791}"/>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Tree>
    <p:extLst>
      <p:ext uri="{BB962C8B-B14F-4D97-AF65-F5344CB8AC3E}">
        <p14:creationId xmlns:p14="http://schemas.microsoft.com/office/powerpoint/2010/main" val="2546477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Mission Statement or Similar “Lite” Text  [24pt Arial, Bold] </a:t>
            </a:r>
          </a:p>
        </p:txBody>
      </p:sp>
      <p:sp>
        <p:nvSpPr>
          <p:cNvPr id="3" name="Text Placeholder 2"/>
          <p:cNvSpPr>
            <a:spLocks noGrp="1"/>
          </p:cNvSpPr>
          <p:nvPr>
            <p:ph type="body" sz="quarter" idx="12"/>
          </p:nvPr>
        </p:nvSpPr>
        <p:spPr/>
        <p:txBody>
          <a:bodyPr/>
          <a:lstStyle/>
          <a:p>
            <a:r>
              <a:rPr lang="en-US" dirty="0"/>
              <a:t>[20pt Arial, Regular or </a:t>
            </a:r>
            <a:r>
              <a:rPr lang="en-US" b="1" dirty="0"/>
              <a:t>Bold</a:t>
            </a:r>
            <a:r>
              <a:rPr lang="en-US" dirty="0"/>
              <a:t>] This slide format is intended for a short narrative, such as a mission statement or text of similar length. “Lite Text Slides” are based on the Master Slide “Lite Content with Graphic.”</a:t>
            </a:r>
          </a:p>
          <a:p>
            <a:r>
              <a:rPr lang="en-US" dirty="0"/>
              <a:t>12pts space between paragraphs is automatically applied when using the return or enter key. Lorem ipsum dolor sit inem. Concoter de nuit abis nisi nostrud velit es elet delion. Rehen derit ullamco. Lorem ipsum sit inem. Concoter de dolor in repures.</a:t>
            </a:r>
          </a:p>
        </p:txBody>
      </p:sp>
      <p:sp>
        <p:nvSpPr>
          <p:cNvPr id="5" name="Slide Number Placeholder 4"/>
          <p:cNvSpPr>
            <a:spLocks noGrp="1"/>
          </p:cNvSpPr>
          <p:nvPr>
            <p:ph type="sldNum" sz="quarter" idx="4"/>
          </p:nvPr>
        </p:nvSpPr>
        <p:spPr/>
        <p:txBody>
          <a:bodyPr/>
          <a:lstStyle/>
          <a:p>
            <a:fld id="{40BFEAB2-FD83-41F2-9787-AD5D1A1760CD}" type="slidenum">
              <a:rPr lang="en-US" smtClean="0"/>
              <a:pPr/>
              <a:t>4</a:t>
            </a:fld>
            <a:endParaRPr lang="en-US" dirty="0"/>
          </a:p>
        </p:txBody>
      </p:sp>
      <p:sp>
        <p:nvSpPr>
          <p:cNvPr id="7" name="Footer Placeholder 4">
            <a:extLst>
              <a:ext uri="{FF2B5EF4-FFF2-40B4-BE49-F238E27FC236}">
                <a16:creationId xmlns:a16="http://schemas.microsoft.com/office/drawing/2014/main" id="{047F7718-36E6-4BEE-86BF-C9AFCCD57C65}"/>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Tree>
    <p:extLst>
      <p:ext uri="{BB962C8B-B14F-4D97-AF65-F5344CB8AC3E}">
        <p14:creationId xmlns:p14="http://schemas.microsoft.com/office/powerpoint/2010/main" val="2751150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Heading Style [24pt Arial, Bold] </a:t>
            </a:r>
            <a:br>
              <a:rPr lang="en-US" dirty="0"/>
            </a:br>
            <a:r>
              <a:rPr lang="en-US" dirty="0"/>
              <a:t>Simple Text, Content 1-column Plain Sample</a:t>
            </a:r>
          </a:p>
        </p:txBody>
      </p:sp>
      <p:sp>
        <p:nvSpPr>
          <p:cNvPr id="3" name="Text Placeholder 2"/>
          <p:cNvSpPr>
            <a:spLocks noGrp="1"/>
          </p:cNvSpPr>
          <p:nvPr>
            <p:ph type="body" sz="quarter" idx="12"/>
          </p:nvPr>
        </p:nvSpPr>
        <p:spPr>
          <a:xfrm>
            <a:off x="357187" y="1280160"/>
            <a:ext cx="7278311" cy="4798423"/>
          </a:xfrm>
        </p:spPr>
        <p:txBody>
          <a:bodyPr/>
          <a:lstStyle/>
          <a:p>
            <a:r>
              <a:rPr lang="en-US" sz="2000" dirty="0">
                <a:solidFill>
                  <a:schemeClr val="tx2"/>
                </a:solidFill>
              </a:rPr>
              <a:t>First-level Text [20pt Arial, Regular or </a:t>
            </a:r>
            <a:r>
              <a:rPr lang="en-US" sz="2000" b="1" dirty="0">
                <a:solidFill>
                  <a:schemeClr val="tx2"/>
                </a:solidFill>
              </a:rPr>
              <a:t>Bold</a:t>
            </a:r>
            <a:r>
              <a:rPr lang="en-US" sz="2000" dirty="0">
                <a:solidFill>
                  <a:schemeClr val="tx2"/>
                </a:solidFill>
              </a:rPr>
              <a:t>]. </a:t>
            </a:r>
          </a:p>
          <a:p>
            <a:pPr lvl="1">
              <a:buClrTx/>
            </a:pPr>
            <a:r>
              <a:rPr lang="en-US" sz="2000" dirty="0">
                <a:solidFill>
                  <a:schemeClr val="tx2"/>
                </a:solidFill>
              </a:rPr>
              <a:t>Second level is bulleted text [20pt Arial, Regular]. </a:t>
            </a:r>
          </a:p>
          <a:p>
            <a:pPr lvl="1">
              <a:buClrTx/>
            </a:pPr>
            <a:r>
              <a:rPr lang="en-US" sz="2000" dirty="0">
                <a:solidFill>
                  <a:schemeClr val="tx2"/>
                </a:solidFill>
              </a:rPr>
              <a:t>8pts space between paragraphs is automatically applied when styling with the “Increase List Level” button in “Home” tab’s toolbar.</a:t>
            </a:r>
          </a:p>
          <a:p>
            <a:pPr lvl="2"/>
            <a:r>
              <a:rPr lang="en-US" sz="1800" dirty="0">
                <a:solidFill>
                  <a:schemeClr val="tx2"/>
                </a:solidFill>
              </a:rPr>
              <a:t>Third level is bulleted text indented to align with copy [18pt Arial, Regular]. </a:t>
            </a:r>
          </a:p>
          <a:p>
            <a:pPr lvl="2"/>
            <a:r>
              <a:rPr lang="en-US" sz="1800" dirty="0">
                <a:solidFill>
                  <a:schemeClr val="tx2"/>
                </a:solidFill>
              </a:rPr>
              <a:t>8pts space between paragraphs is automatically applied when styling with “Increase List Level” button in “Home” tab’s toolbar.</a:t>
            </a:r>
          </a:p>
          <a:p>
            <a:r>
              <a:rPr lang="en-US" sz="2000" b="1" dirty="0">
                <a:solidFill>
                  <a:schemeClr val="tx2"/>
                </a:solidFill>
              </a:rPr>
              <a:t>Sample of Bold Subhead [20pt. Arial, Bold]</a:t>
            </a:r>
            <a:br>
              <a:rPr lang="en-US" sz="2000" b="1" dirty="0">
                <a:solidFill>
                  <a:schemeClr val="tx2"/>
                </a:solidFill>
              </a:rPr>
            </a:br>
            <a:r>
              <a:rPr lang="en-US" sz="2000" dirty="0">
                <a:solidFill>
                  <a:schemeClr val="tx2"/>
                </a:solidFill>
              </a:rPr>
              <a:t>If no space is desired between subhead and paragraph following, use a soft return between. (Recommended) </a:t>
            </a:r>
          </a:p>
          <a:p>
            <a:endParaRPr lang="en-US" dirty="0"/>
          </a:p>
          <a:p>
            <a:endParaRPr lang="en-US" dirty="0"/>
          </a:p>
          <a:p>
            <a:pPr lvl="2"/>
            <a:endParaRPr lang="en-US" dirty="0"/>
          </a:p>
          <a:p>
            <a:endParaRPr lang="en-US" dirty="0"/>
          </a:p>
        </p:txBody>
      </p:sp>
      <p:sp>
        <p:nvSpPr>
          <p:cNvPr id="5" name="Slide Number Placeholder 4"/>
          <p:cNvSpPr>
            <a:spLocks noGrp="1"/>
          </p:cNvSpPr>
          <p:nvPr>
            <p:ph type="sldNum" sz="quarter" idx="4"/>
          </p:nvPr>
        </p:nvSpPr>
        <p:spPr/>
        <p:txBody>
          <a:bodyPr/>
          <a:lstStyle/>
          <a:p>
            <a:fld id="{40BFEAB2-FD83-41F2-9787-AD5D1A1760CD}" type="slidenum">
              <a:rPr lang="en-US" smtClean="0"/>
              <a:t>5</a:t>
            </a:fld>
            <a:endParaRPr lang="en-US" dirty="0"/>
          </a:p>
        </p:txBody>
      </p:sp>
      <p:cxnSp>
        <p:nvCxnSpPr>
          <p:cNvPr id="14" name="Straight Connector 13"/>
          <p:cNvCxnSpPr/>
          <p:nvPr/>
        </p:nvCxnSpPr>
        <p:spPr>
          <a:xfrm>
            <a:off x="10116879" y="591170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C6FE163-8C29-40B5-A490-0E5AF69445E5}"/>
              </a:ext>
            </a:extLst>
          </p:cNvPr>
          <p:cNvCxnSpPr>
            <a:cxnSpLocks/>
          </p:cNvCxnSpPr>
          <p:nvPr/>
        </p:nvCxnSpPr>
        <p:spPr>
          <a:xfrm flipH="1">
            <a:off x="457200" y="5999180"/>
            <a:ext cx="8229600"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3D7E1A-8F11-403D-9E21-BAD0F0C97BDF}"/>
              </a:ext>
            </a:extLst>
          </p:cNvPr>
          <p:cNvSpPr txBox="1"/>
          <p:nvPr/>
        </p:nvSpPr>
        <p:spPr>
          <a:xfrm>
            <a:off x="9281780" y="3619802"/>
            <a:ext cx="2102733" cy="2492990"/>
          </a:xfrm>
          <a:prstGeom prst="rect">
            <a:avLst/>
          </a:prstGeom>
          <a:solidFill>
            <a:schemeClr val="bg1"/>
          </a:solidFill>
          <a:ln>
            <a:solidFill>
              <a:schemeClr val="accent1"/>
            </a:solidFill>
          </a:ln>
        </p:spPr>
        <p:txBody>
          <a:bodyPr wrap="square" rtlCol="0">
            <a:spAutoFit/>
          </a:bodyPr>
          <a:lstStyle/>
          <a:p>
            <a:r>
              <a:rPr lang="en-US" sz="1200" b="1" dirty="0">
                <a:solidFill>
                  <a:schemeClr val="accent1"/>
                </a:solidFill>
              </a:rPr>
              <a:t>USER NOTE</a:t>
            </a:r>
          </a:p>
          <a:p>
            <a:r>
              <a:rPr lang="en-US" sz="1200" dirty="0">
                <a:solidFill>
                  <a:schemeClr val="accent1"/>
                </a:solidFill>
              </a:rPr>
              <a:t>As a reminder, </a:t>
            </a:r>
            <a:r>
              <a:rPr lang="en-US" sz="1200" b="1" dirty="0">
                <a:solidFill>
                  <a:schemeClr val="accent1"/>
                </a:solidFill>
              </a:rPr>
              <a:t>text on all slides should not go beyond the red line shown toward the bottom of this slide.</a:t>
            </a:r>
            <a:endParaRPr lang="en-US" sz="1200" dirty="0">
              <a:solidFill>
                <a:schemeClr val="accent1"/>
              </a:solidFill>
            </a:endParaRPr>
          </a:p>
          <a:p>
            <a:endParaRPr lang="en-US" sz="1200" dirty="0">
              <a:solidFill>
                <a:schemeClr val="accent1"/>
              </a:solidFill>
            </a:endParaRPr>
          </a:p>
          <a:p>
            <a:r>
              <a:rPr lang="en-US" sz="1200" b="1" dirty="0">
                <a:solidFill>
                  <a:schemeClr val="accent1"/>
                </a:solidFill>
              </a:rPr>
              <a:t>IT IS A VISUAL GUIDE ONLY – </a:t>
            </a:r>
            <a:r>
              <a:rPr lang="en-US" sz="1200" b="1" u="sng" dirty="0">
                <a:solidFill>
                  <a:schemeClr val="accent1"/>
                </a:solidFill>
              </a:rPr>
              <a:t>CLICK ON THE RED LINE AND DELETE</a:t>
            </a:r>
            <a:r>
              <a:rPr lang="en-US" sz="1200" u="sng" dirty="0">
                <a:solidFill>
                  <a:schemeClr val="accent1"/>
                </a:solidFill>
              </a:rPr>
              <a:t> </a:t>
            </a:r>
            <a:r>
              <a:rPr lang="en-US" sz="1200" b="1" u="sng" dirty="0">
                <a:solidFill>
                  <a:schemeClr val="accent1"/>
                </a:solidFill>
              </a:rPr>
              <a:t>IT</a:t>
            </a:r>
            <a:r>
              <a:rPr lang="en-US" sz="1200" b="1" dirty="0">
                <a:solidFill>
                  <a:schemeClr val="accent1"/>
                </a:solidFill>
              </a:rPr>
              <a:t> </a:t>
            </a:r>
            <a:r>
              <a:rPr lang="en-US" sz="1200" dirty="0">
                <a:solidFill>
                  <a:schemeClr val="accent1"/>
                </a:solidFill>
              </a:rPr>
              <a:t>AND THIS INSTRUCTION BOX FROM YOUR FINAL PRESENTATION.</a:t>
            </a:r>
          </a:p>
        </p:txBody>
      </p:sp>
      <p:sp>
        <p:nvSpPr>
          <p:cNvPr id="9" name="Footer Placeholder 4">
            <a:extLst>
              <a:ext uri="{FF2B5EF4-FFF2-40B4-BE49-F238E27FC236}">
                <a16:creationId xmlns:a16="http://schemas.microsoft.com/office/drawing/2014/main" id="{19DC87F8-8C01-4701-B872-E6A7C7E71B74}"/>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
        <p:nvSpPr>
          <p:cNvPr id="10" name="TextBox 9">
            <a:extLst>
              <a:ext uri="{FF2B5EF4-FFF2-40B4-BE49-F238E27FC236}">
                <a16:creationId xmlns:a16="http://schemas.microsoft.com/office/drawing/2014/main" id="{5FC57BF9-A77C-40E6-B150-E2F7A0E49D36}"/>
              </a:ext>
            </a:extLst>
          </p:cNvPr>
          <p:cNvSpPr txBox="1"/>
          <p:nvPr/>
        </p:nvSpPr>
        <p:spPr>
          <a:xfrm>
            <a:off x="87118" y="5544784"/>
            <a:ext cx="8973354" cy="369332"/>
          </a:xfrm>
          <a:prstGeom prst="rect">
            <a:avLst/>
          </a:prstGeom>
          <a:solidFill>
            <a:schemeClr val="accent2"/>
          </a:solidFill>
        </p:spPr>
        <p:txBody>
          <a:bodyPr wrap="none" rtlCol="0">
            <a:spAutoFit/>
          </a:bodyPr>
          <a:lstStyle/>
          <a:p>
            <a:r>
              <a:rPr lang="en-US" b="1" dirty="0">
                <a:solidFill>
                  <a:schemeClr val="accent1"/>
                </a:solidFill>
              </a:rPr>
              <a:t>Delete the red guideline below,</a:t>
            </a:r>
            <a:r>
              <a:rPr lang="en-US" b="1" dirty="0"/>
              <a:t> </a:t>
            </a:r>
            <a:r>
              <a:rPr lang="en-US" dirty="0"/>
              <a:t>and this instruction box, from your final presentation.</a:t>
            </a:r>
          </a:p>
        </p:txBody>
      </p:sp>
    </p:spTree>
    <p:extLst>
      <p:ext uri="{BB962C8B-B14F-4D97-AF65-F5344CB8AC3E}">
        <p14:creationId xmlns:p14="http://schemas.microsoft.com/office/powerpoint/2010/main" val="1217798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8120635" cy="822960"/>
          </a:xfrm>
        </p:spPr>
        <p:txBody>
          <a:bodyPr/>
          <a:lstStyle/>
          <a:p>
            <a:r>
              <a:rPr lang="en-US" dirty="0"/>
              <a:t>Heading Style [24pt Arial, Bold] – One-Line Title</a:t>
            </a:r>
            <a:br>
              <a:rPr lang="en-US" dirty="0"/>
            </a:br>
            <a:r>
              <a:rPr lang="en-US" sz="2000" dirty="0"/>
              <a:t>One-Line Subtitle Style [20pt Arial, Bold] –  Simple Text Sample</a:t>
            </a:r>
          </a:p>
        </p:txBody>
      </p:sp>
      <p:sp>
        <p:nvSpPr>
          <p:cNvPr id="3" name="Text Placeholder 2"/>
          <p:cNvSpPr>
            <a:spLocks noGrp="1"/>
          </p:cNvSpPr>
          <p:nvPr>
            <p:ph type="body" sz="quarter" idx="12"/>
          </p:nvPr>
        </p:nvSpPr>
        <p:spPr>
          <a:xfrm>
            <a:off x="357187" y="1280160"/>
            <a:ext cx="7278311" cy="4798423"/>
          </a:xfrm>
        </p:spPr>
        <p:txBody>
          <a:bodyPr/>
          <a:lstStyle/>
          <a:p>
            <a:r>
              <a:rPr lang="en-US" sz="2000" dirty="0">
                <a:solidFill>
                  <a:schemeClr val="tx2"/>
                </a:solidFill>
              </a:rPr>
              <a:t>First-level Text [20pt Arial, Regular or </a:t>
            </a:r>
            <a:r>
              <a:rPr lang="en-US" sz="2000" b="1" dirty="0">
                <a:solidFill>
                  <a:schemeClr val="tx2"/>
                </a:solidFill>
              </a:rPr>
              <a:t>Bold</a:t>
            </a:r>
            <a:r>
              <a:rPr lang="en-US" sz="2000" dirty="0">
                <a:solidFill>
                  <a:schemeClr val="tx2"/>
                </a:solidFill>
              </a:rPr>
              <a:t>]. </a:t>
            </a:r>
          </a:p>
          <a:p>
            <a:pPr lvl="1">
              <a:buClrTx/>
            </a:pPr>
            <a:r>
              <a:rPr lang="en-US" sz="2000" dirty="0">
                <a:solidFill>
                  <a:schemeClr val="tx2"/>
                </a:solidFill>
              </a:rPr>
              <a:t>Second level is bulleted text [20pt Arial, Regular]. </a:t>
            </a:r>
          </a:p>
          <a:p>
            <a:pPr lvl="1">
              <a:buClrTx/>
            </a:pPr>
            <a:r>
              <a:rPr lang="en-US" sz="2000" dirty="0">
                <a:solidFill>
                  <a:schemeClr val="tx2"/>
                </a:solidFill>
              </a:rPr>
              <a:t>8pts space between paragraphs is automatically applied when styling with the “Increase List Level” button in “Home” tab’s toolbar.</a:t>
            </a:r>
          </a:p>
          <a:p>
            <a:pPr lvl="2"/>
            <a:r>
              <a:rPr lang="en-US" sz="1800" dirty="0">
                <a:solidFill>
                  <a:schemeClr val="tx2"/>
                </a:solidFill>
              </a:rPr>
              <a:t>Third level is bulleted text indented to align with copy [18pt Arial, Regular]. </a:t>
            </a:r>
          </a:p>
          <a:p>
            <a:pPr lvl="2"/>
            <a:r>
              <a:rPr lang="en-US" sz="1800" dirty="0">
                <a:solidFill>
                  <a:schemeClr val="tx2"/>
                </a:solidFill>
              </a:rPr>
              <a:t>8pts space between paragraphs is automatically applied when styling with “Increase List Level” button in “Home” tab’s toolbar.</a:t>
            </a:r>
          </a:p>
          <a:p>
            <a:r>
              <a:rPr lang="en-US" sz="2000" b="1" dirty="0">
                <a:solidFill>
                  <a:schemeClr val="tx2"/>
                </a:solidFill>
              </a:rPr>
              <a:t>Sample of Bold Subhead [20pt. Arial, Bold]</a:t>
            </a:r>
            <a:br>
              <a:rPr lang="en-US" sz="2000" b="1" dirty="0">
                <a:solidFill>
                  <a:schemeClr val="tx2"/>
                </a:solidFill>
              </a:rPr>
            </a:br>
            <a:r>
              <a:rPr lang="en-US" sz="2000" dirty="0">
                <a:solidFill>
                  <a:schemeClr val="tx2"/>
                </a:solidFill>
              </a:rPr>
              <a:t>If no space is desired between subhead and paragraph following, use a soft return between. (Recommended) </a:t>
            </a:r>
          </a:p>
          <a:p>
            <a:endParaRPr lang="en-US" dirty="0"/>
          </a:p>
          <a:p>
            <a:endParaRPr lang="en-US" dirty="0"/>
          </a:p>
          <a:p>
            <a:pPr lvl="2"/>
            <a:endParaRPr lang="en-US" dirty="0"/>
          </a:p>
          <a:p>
            <a:endParaRPr lang="en-US" dirty="0"/>
          </a:p>
        </p:txBody>
      </p:sp>
      <p:sp>
        <p:nvSpPr>
          <p:cNvPr id="5" name="Slide Number Placeholder 4"/>
          <p:cNvSpPr>
            <a:spLocks noGrp="1"/>
          </p:cNvSpPr>
          <p:nvPr>
            <p:ph type="sldNum" sz="quarter" idx="4"/>
          </p:nvPr>
        </p:nvSpPr>
        <p:spPr/>
        <p:txBody>
          <a:bodyPr/>
          <a:lstStyle/>
          <a:p>
            <a:fld id="{40BFEAB2-FD83-41F2-9787-AD5D1A1760CD}" type="slidenum">
              <a:rPr lang="en-US" smtClean="0"/>
              <a:t>6</a:t>
            </a:fld>
            <a:endParaRPr lang="en-US" dirty="0"/>
          </a:p>
        </p:txBody>
      </p:sp>
      <p:cxnSp>
        <p:nvCxnSpPr>
          <p:cNvPr id="14" name="Straight Connector 13"/>
          <p:cNvCxnSpPr/>
          <p:nvPr/>
        </p:nvCxnSpPr>
        <p:spPr>
          <a:xfrm>
            <a:off x="10116879" y="591170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C6FE163-8C29-40B5-A490-0E5AF69445E5}"/>
              </a:ext>
            </a:extLst>
          </p:cNvPr>
          <p:cNvCxnSpPr>
            <a:cxnSpLocks/>
          </p:cNvCxnSpPr>
          <p:nvPr/>
        </p:nvCxnSpPr>
        <p:spPr>
          <a:xfrm flipH="1">
            <a:off x="457200" y="5999180"/>
            <a:ext cx="8229600"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3D7E1A-8F11-403D-9E21-BAD0F0C97BDF}"/>
              </a:ext>
            </a:extLst>
          </p:cNvPr>
          <p:cNvSpPr txBox="1"/>
          <p:nvPr/>
        </p:nvSpPr>
        <p:spPr>
          <a:xfrm>
            <a:off x="7029298" y="4581902"/>
            <a:ext cx="2026685" cy="1615827"/>
          </a:xfrm>
          <a:prstGeom prst="rect">
            <a:avLst/>
          </a:prstGeom>
          <a:solidFill>
            <a:schemeClr val="bg1"/>
          </a:solidFill>
          <a:ln>
            <a:solidFill>
              <a:schemeClr val="accent1"/>
            </a:solidFill>
          </a:ln>
        </p:spPr>
        <p:txBody>
          <a:bodyPr wrap="square" rtlCol="0">
            <a:spAutoFit/>
          </a:bodyPr>
          <a:lstStyle/>
          <a:p>
            <a:r>
              <a:rPr lang="en-US" sz="1100" b="1" dirty="0">
                <a:solidFill>
                  <a:schemeClr val="accent1"/>
                </a:solidFill>
              </a:rPr>
              <a:t>USER NOTE</a:t>
            </a:r>
          </a:p>
          <a:p>
            <a:r>
              <a:rPr lang="en-US" sz="1100" dirty="0">
                <a:solidFill>
                  <a:schemeClr val="accent1"/>
                </a:solidFill>
              </a:rPr>
              <a:t>As a reminder, </a:t>
            </a:r>
            <a:r>
              <a:rPr lang="en-US" sz="1100" b="1" dirty="0">
                <a:solidFill>
                  <a:schemeClr val="accent1"/>
                </a:solidFill>
              </a:rPr>
              <a:t>text on all slides should not go past the red line shown below.</a:t>
            </a:r>
            <a:endParaRPr lang="en-US" sz="1100" dirty="0">
              <a:solidFill>
                <a:schemeClr val="accent1"/>
              </a:solidFill>
            </a:endParaRPr>
          </a:p>
          <a:p>
            <a:endParaRPr lang="en-US" sz="1100" dirty="0">
              <a:solidFill>
                <a:schemeClr val="accent1"/>
              </a:solidFill>
            </a:endParaRPr>
          </a:p>
          <a:p>
            <a:r>
              <a:rPr lang="en-US" sz="1100" b="1" u="sng" dirty="0">
                <a:solidFill>
                  <a:schemeClr val="accent1"/>
                </a:solidFill>
              </a:rPr>
              <a:t>DELETE</a:t>
            </a:r>
            <a:r>
              <a:rPr lang="en-US" sz="1100" u="sng" dirty="0">
                <a:solidFill>
                  <a:schemeClr val="accent1"/>
                </a:solidFill>
              </a:rPr>
              <a:t> </a:t>
            </a:r>
            <a:r>
              <a:rPr lang="en-US" sz="1100" b="1" u="sng" dirty="0">
                <a:solidFill>
                  <a:schemeClr val="accent1"/>
                </a:solidFill>
              </a:rPr>
              <a:t>THE RED LINE </a:t>
            </a:r>
            <a:r>
              <a:rPr lang="en-US" sz="1100" dirty="0">
                <a:solidFill>
                  <a:schemeClr val="accent1"/>
                </a:solidFill>
              </a:rPr>
              <a:t>AND THIS INSTRUCTION BOX FROM FINAL PRESENTATION.</a:t>
            </a:r>
          </a:p>
        </p:txBody>
      </p:sp>
      <p:sp>
        <p:nvSpPr>
          <p:cNvPr id="9" name="TextBox 8">
            <a:extLst>
              <a:ext uri="{FF2B5EF4-FFF2-40B4-BE49-F238E27FC236}">
                <a16:creationId xmlns:a16="http://schemas.microsoft.com/office/drawing/2014/main" id="{BD38C16C-C1FA-4861-A710-031AD24BF1CE}"/>
              </a:ext>
            </a:extLst>
          </p:cNvPr>
          <p:cNvSpPr txBox="1"/>
          <p:nvPr/>
        </p:nvSpPr>
        <p:spPr>
          <a:xfrm>
            <a:off x="9258148" y="1029077"/>
            <a:ext cx="2026685" cy="938719"/>
          </a:xfrm>
          <a:prstGeom prst="rect">
            <a:avLst/>
          </a:prstGeom>
          <a:solidFill>
            <a:schemeClr val="bg1"/>
          </a:solidFill>
          <a:ln>
            <a:solidFill>
              <a:schemeClr val="accent1"/>
            </a:solidFill>
          </a:ln>
        </p:spPr>
        <p:txBody>
          <a:bodyPr wrap="square" rtlCol="0">
            <a:spAutoFit/>
          </a:bodyPr>
          <a:lstStyle/>
          <a:p>
            <a:r>
              <a:rPr lang="en-US" sz="1100" b="1" dirty="0">
                <a:solidFill>
                  <a:schemeClr val="accent1"/>
                </a:solidFill>
              </a:rPr>
              <a:t>USER NOTE</a:t>
            </a:r>
          </a:p>
          <a:p>
            <a:endParaRPr lang="en-US" sz="1100" b="1" dirty="0">
              <a:solidFill>
                <a:schemeClr val="accent1"/>
              </a:solidFill>
            </a:endParaRPr>
          </a:p>
          <a:p>
            <a:r>
              <a:rPr lang="en-US" sz="1100" dirty="0">
                <a:solidFill>
                  <a:schemeClr val="accent1"/>
                </a:solidFill>
              </a:rPr>
              <a:t>This is a </a:t>
            </a:r>
            <a:r>
              <a:rPr lang="en-US" sz="1100" b="1" dirty="0">
                <a:solidFill>
                  <a:schemeClr val="accent1"/>
                </a:solidFill>
              </a:rPr>
              <a:t>style variation in the heading, </a:t>
            </a:r>
            <a:r>
              <a:rPr lang="en-US" sz="1100" dirty="0">
                <a:solidFill>
                  <a:schemeClr val="accent1"/>
                </a:solidFill>
              </a:rPr>
              <a:t>to provide the font size for subtitles.</a:t>
            </a:r>
            <a:endParaRPr lang="en-US" sz="1100" b="1" dirty="0">
              <a:solidFill>
                <a:schemeClr val="accent1"/>
              </a:solidFill>
            </a:endParaRPr>
          </a:p>
        </p:txBody>
      </p:sp>
      <p:sp>
        <p:nvSpPr>
          <p:cNvPr id="10" name="Footer Placeholder 4">
            <a:extLst>
              <a:ext uri="{FF2B5EF4-FFF2-40B4-BE49-F238E27FC236}">
                <a16:creationId xmlns:a16="http://schemas.microsoft.com/office/drawing/2014/main" id="{F6CE6937-F303-4D0D-8EDD-8EC5F7477610}"/>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Tree>
    <p:extLst>
      <p:ext uri="{BB962C8B-B14F-4D97-AF65-F5344CB8AC3E}">
        <p14:creationId xmlns:p14="http://schemas.microsoft.com/office/powerpoint/2010/main" val="1978858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Heading Style [24pt Arial, Bold] </a:t>
            </a:r>
            <a:br>
              <a:rPr lang="en-US" dirty="0"/>
            </a:br>
            <a:r>
              <a:rPr lang="en-US" dirty="0"/>
              <a:t>Content 2-column Sample</a:t>
            </a:r>
          </a:p>
        </p:txBody>
      </p:sp>
      <p:sp>
        <p:nvSpPr>
          <p:cNvPr id="6" name="Text Placeholder 5"/>
          <p:cNvSpPr>
            <a:spLocks noGrp="1"/>
          </p:cNvSpPr>
          <p:nvPr>
            <p:ph type="body" sz="quarter" idx="12"/>
          </p:nvPr>
        </p:nvSpPr>
        <p:spPr/>
        <p:txBody>
          <a:bodyPr/>
          <a:lstStyle/>
          <a:p>
            <a:r>
              <a:rPr lang="en-US" dirty="0"/>
              <a:t>First-level Text [20pt Arial, Regular or </a:t>
            </a:r>
            <a:r>
              <a:rPr lang="en-US" b="1" dirty="0"/>
              <a:t>Bold]</a:t>
            </a:r>
            <a:r>
              <a:rPr lang="en-US" dirty="0"/>
              <a:t>. </a:t>
            </a:r>
          </a:p>
          <a:p>
            <a:pPr lvl="1"/>
            <a:r>
              <a:rPr lang="en-US" dirty="0"/>
              <a:t>Second level is bulleted text aligned with text [20pt Arial, Regular]. </a:t>
            </a:r>
          </a:p>
          <a:p>
            <a:pPr lvl="1"/>
            <a:r>
              <a:rPr lang="en-US" dirty="0"/>
              <a:t>8pts space between paragraphs is automatically applied when styling with “Increase List Level” button in “Home” tab’s toolbar.</a:t>
            </a:r>
          </a:p>
          <a:p>
            <a:pPr lvl="2"/>
            <a:r>
              <a:rPr lang="en-US" dirty="0"/>
              <a:t>Third level is bulleted text indented [18pt Arial, Regular]. 8pts space between paragraphs is automatically applied when styling with “Increase List Level” button. </a:t>
            </a:r>
          </a:p>
        </p:txBody>
      </p:sp>
      <p:sp>
        <p:nvSpPr>
          <p:cNvPr id="7" name="Text Placeholder 6"/>
          <p:cNvSpPr>
            <a:spLocks noGrp="1"/>
          </p:cNvSpPr>
          <p:nvPr>
            <p:ph type="body" sz="quarter" idx="13"/>
          </p:nvPr>
        </p:nvSpPr>
        <p:spPr/>
        <p:txBody>
          <a:bodyPr/>
          <a:lstStyle/>
          <a:p>
            <a:r>
              <a:rPr lang="en-US" b="1" dirty="0"/>
              <a:t>Sample of Bold Subhead </a:t>
            </a:r>
            <a:br>
              <a:rPr lang="en-US" b="1" dirty="0"/>
            </a:br>
            <a:r>
              <a:rPr lang="en-US" dirty="0"/>
              <a:t>If no space is desired between subhead and paragraph following, use a soft return between.</a:t>
            </a:r>
          </a:p>
          <a:p>
            <a:pPr lvl="1"/>
            <a:r>
              <a:rPr lang="en-US" dirty="0"/>
              <a:t>Second level is bulleted text.</a:t>
            </a:r>
          </a:p>
          <a:p>
            <a:pPr lvl="1"/>
            <a:r>
              <a:rPr lang="en-US" dirty="0"/>
              <a:t>8pt space between paragraphs.</a:t>
            </a:r>
          </a:p>
          <a:p>
            <a:r>
              <a:rPr lang="en-US" b="1" dirty="0"/>
              <a:t>20pt Arial, Bold Applied to First-</a:t>
            </a:r>
            <a:br>
              <a:rPr lang="en-US" b="1" dirty="0"/>
            </a:br>
            <a:r>
              <a:rPr lang="en-US" b="1" dirty="0"/>
              <a:t>level Text To Make Subhead</a:t>
            </a:r>
            <a:br>
              <a:rPr lang="en-US" dirty="0"/>
            </a:br>
            <a:r>
              <a:rPr lang="en-US" dirty="0"/>
              <a:t>Lorem ipsum dolor sit inem noris.</a:t>
            </a:r>
          </a:p>
          <a:p>
            <a:pPr lvl="1"/>
            <a:r>
              <a:rPr lang="en-US" dirty="0"/>
              <a:t>Second level is bulleted text.</a:t>
            </a:r>
          </a:p>
          <a:p>
            <a:pPr lvl="1"/>
            <a:r>
              <a:rPr lang="en-US" dirty="0"/>
              <a:t>8pt space between paragraphs.</a:t>
            </a:r>
          </a:p>
          <a:p>
            <a:pPr lvl="1"/>
            <a:endParaRPr lang="en-US" dirty="0"/>
          </a:p>
          <a:p>
            <a:endParaRPr lang="en-US" dirty="0"/>
          </a:p>
          <a:p>
            <a:endParaRPr lang="en-US" dirty="0"/>
          </a:p>
          <a:p>
            <a:endParaRPr lang="en-US" dirty="0"/>
          </a:p>
        </p:txBody>
      </p:sp>
      <p:sp>
        <p:nvSpPr>
          <p:cNvPr id="5" name="Slide Number Placeholder 4"/>
          <p:cNvSpPr>
            <a:spLocks noGrp="1"/>
          </p:cNvSpPr>
          <p:nvPr>
            <p:ph type="sldNum" sz="quarter" idx="4"/>
          </p:nvPr>
        </p:nvSpPr>
        <p:spPr/>
        <p:txBody>
          <a:bodyPr/>
          <a:lstStyle/>
          <a:p>
            <a:fld id="{40BFEAB2-FD83-41F2-9787-AD5D1A1760CD}" type="slidenum">
              <a:rPr lang="en-US" smtClean="0"/>
              <a:pPr/>
              <a:t>7</a:t>
            </a:fld>
            <a:endParaRPr lang="en-US" dirty="0"/>
          </a:p>
        </p:txBody>
      </p:sp>
      <p:sp>
        <p:nvSpPr>
          <p:cNvPr id="8" name="Footer Placeholder 4">
            <a:extLst>
              <a:ext uri="{FF2B5EF4-FFF2-40B4-BE49-F238E27FC236}">
                <a16:creationId xmlns:a16="http://schemas.microsoft.com/office/drawing/2014/main" id="{3AA7EB5A-6F6F-4E77-A94F-20DD58E8926B}"/>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Tree>
    <p:extLst>
      <p:ext uri="{BB962C8B-B14F-4D97-AF65-F5344CB8AC3E}">
        <p14:creationId xmlns:p14="http://schemas.microsoft.com/office/powerpoint/2010/main" val="2773887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Content with Photo Sample [24pt Arial, Bold]</a:t>
            </a:r>
          </a:p>
        </p:txBody>
      </p:sp>
      <p:sp>
        <p:nvSpPr>
          <p:cNvPr id="5" name="Text Placeholder 4"/>
          <p:cNvSpPr>
            <a:spLocks noGrp="1"/>
          </p:cNvSpPr>
          <p:nvPr>
            <p:ph type="body" sz="quarter" idx="12"/>
          </p:nvPr>
        </p:nvSpPr>
        <p:spPr/>
        <p:txBody>
          <a:bodyPr/>
          <a:lstStyle/>
          <a:p>
            <a:r>
              <a:rPr lang="en-US" dirty="0"/>
              <a:t>First-level text [20pt Arial, Regular or </a:t>
            </a:r>
            <a:r>
              <a:rPr lang="en-US" b="1" dirty="0"/>
              <a:t>Bold</a:t>
            </a:r>
            <a:r>
              <a:rPr lang="en-US" dirty="0"/>
              <a:t>] Lorem ipsum dolor sitdo. ullamco laboris nisi ut aliquip.</a:t>
            </a:r>
          </a:p>
          <a:p>
            <a:pPr lvl="1"/>
            <a:r>
              <a:rPr lang="en-US" dirty="0"/>
              <a:t>Second level is bulleted text. [20pt Arial, Regular]</a:t>
            </a:r>
          </a:p>
          <a:p>
            <a:pPr lvl="1"/>
            <a:r>
              <a:rPr lang="en-US" dirty="0"/>
              <a:t>8pts space between paragraphs is automatically applied when styling with the “Increase List Level” button in “Home” tab’s toolbar.</a:t>
            </a:r>
          </a:p>
          <a:p>
            <a:pPr lvl="2"/>
            <a:r>
              <a:rPr lang="en-US" dirty="0"/>
              <a:t>Third level is bulleted text indented [18pt Arial, Regular].</a:t>
            </a:r>
          </a:p>
          <a:p>
            <a:pPr lvl="2"/>
            <a:r>
              <a:rPr lang="en-US" dirty="0"/>
              <a:t>8pts space between paragraphs is automatically applied. </a:t>
            </a:r>
          </a:p>
          <a:p>
            <a:endParaRPr lang="en-US" dirty="0"/>
          </a:p>
          <a:p>
            <a:endParaRPr lang="en-US" dirty="0"/>
          </a:p>
        </p:txBody>
      </p:sp>
      <p:sp>
        <p:nvSpPr>
          <p:cNvPr id="8" name="Slide Number Placeholder 7"/>
          <p:cNvSpPr>
            <a:spLocks noGrp="1"/>
          </p:cNvSpPr>
          <p:nvPr>
            <p:ph type="sldNum" sz="quarter" idx="4"/>
          </p:nvPr>
        </p:nvSpPr>
        <p:spPr/>
        <p:txBody>
          <a:bodyPr/>
          <a:lstStyle/>
          <a:p>
            <a:fld id="{40BFEAB2-FD83-41F2-9787-AD5D1A1760CD}" type="slidenum">
              <a:rPr lang="en-US" smtClean="0"/>
              <a:pPr/>
              <a:t>8</a:t>
            </a:fld>
            <a:endParaRPr lang="en-US" dirty="0"/>
          </a:p>
        </p:txBody>
      </p:sp>
      <p:sp>
        <p:nvSpPr>
          <p:cNvPr id="14" name="TextBox 13"/>
          <p:cNvSpPr txBox="1"/>
          <p:nvPr/>
        </p:nvSpPr>
        <p:spPr>
          <a:xfrm>
            <a:off x="9282088" y="1877516"/>
            <a:ext cx="2121329" cy="3323987"/>
          </a:xfrm>
          <a:prstGeom prst="rect">
            <a:avLst/>
          </a:prstGeom>
          <a:solidFill>
            <a:schemeClr val="bg1"/>
          </a:solidFill>
          <a:ln>
            <a:solidFill>
              <a:schemeClr val="accent1"/>
            </a:solidFill>
          </a:ln>
        </p:spPr>
        <p:txBody>
          <a:bodyPr wrap="square" rtlCol="0">
            <a:spAutoFit/>
          </a:bodyPr>
          <a:lstStyle/>
          <a:p>
            <a:r>
              <a:rPr lang="en-US" sz="1200" b="1" dirty="0">
                <a:solidFill>
                  <a:schemeClr val="accent1"/>
                </a:solidFill>
              </a:rPr>
              <a:t>USER NOTE</a:t>
            </a:r>
          </a:p>
          <a:p>
            <a:pPr marL="171450" indent="-171450">
              <a:buFont typeface="Arial" panose="020B0604020202020204" pitchFamily="34" charset="0"/>
              <a:buChar char="•"/>
            </a:pPr>
            <a:r>
              <a:rPr lang="en-US" sz="1200" dirty="0">
                <a:solidFill>
                  <a:schemeClr val="accent1"/>
                </a:solidFill>
              </a:rPr>
              <a:t>Photo may be changed. </a:t>
            </a:r>
          </a:p>
          <a:p>
            <a:pPr marL="171450" indent="-171450">
              <a:buFont typeface="Arial" panose="020B0604020202020204" pitchFamily="34" charset="0"/>
              <a:buChar char="•"/>
            </a:pPr>
            <a:r>
              <a:rPr lang="en-US" sz="1200" dirty="0">
                <a:solidFill>
                  <a:schemeClr val="accent1"/>
                </a:solidFill>
              </a:rPr>
              <a:t>Size: Height 6.96 x Width 5 inches.</a:t>
            </a:r>
          </a:p>
          <a:p>
            <a:pPr marL="171450" indent="-171450">
              <a:buFont typeface="Arial" panose="020B0604020202020204" pitchFamily="34" charset="0"/>
              <a:buChar char="•"/>
            </a:pPr>
            <a:r>
              <a:rPr lang="en-US" sz="1200" dirty="0">
                <a:solidFill>
                  <a:schemeClr val="accent1"/>
                </a:solidFill>
              </a:rPr>
              <a:t>Do not change the width of the photo.</a:t>
            </a:r>
          </a:p>
          <a:p>
            <a:pPr marL="171450" indent="-171450">
              <a:buFont typeface="Arial" panose="020B0604020202020204" pitchFamily="34" charset="0"/>
              <a:buChar char="•"/>
            </a:pPr>
            <a:r>
              <a:rPr lang="en-US" sz="1200" dirty="0">
                <a:solidFill>
                  <a:schemeClr val="accent1"/>
                </a:solidFill>
              </a:rPr>
              <a:t>Photo should touch but not cover the Sunflower Yellow line.</a:t>
            </a:r>
          </a:p>
          <a:p>
            <a:endParaRPr lang="en-US" sz="1200" dirty="0">
              <a:solidFill>
                <a:schemeClr val="accent1"/>
              </a:solidFill>
            </a:endParaRPr>
          </a:p>
          <a:p>
            <a:r>
              <a:rPr lang="en-US" sz="1200" b="1" dirty="0">
                <a:solidFill>
                  <a:schemeClr val="accent1"/>
                </a:solidFill>
              </a:rPr>
              <a:t>ADVANCED USER NOTE</a:t>
            </a:r>
          </a:p>
          <a:p>
            <a:pPr marL="171450" indent="-171450">
              <a:buFont typeface="Arial" panose="020B0604020202020204" pitchFamily="34" charset="0"/>
              <a:buChar char="•"/>
            </a:pPr>
            <a:r>
              <a:rPr lang="en-US" sz="1200" dirty="0">
                <a:solidFill>
                  <a:schemeClr val="accent1"/>
                </a:solidFill>
              </a:rPr>
              <a:t>Based on Master Slide “Content 2-column with Photo.” </a:t>
            </a:r>
          </a:p>
          <a:p>
            <a:endParaRPr lang="en-US" sz="1200" dirty="0">
              <a:solidFill>
                <a:schemeClr val="accent1"/>
              </a:solidFill>
            </a:endParaRPr>
          </a:p>
          <a:p>
            <a:r>
              <a:rPr lang="en-US" sz="1000" dirty="0">
                <a:solidFill>
                  <a:schemeClr val="accent1"/>
                </a:solidFill>
              </a:rPr>
              <a:t>DELETE THIS INSTRUCTION BOX FROM FINAL PRESENTATION.</a:t>
            </a:r>
          </a:p>
        </p:txBody>
      </p:sp>
      <p:pic>
        <p:nvPicPr>
          <p:cNvPr id="9" name="Picture Placeholder 1"/>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4572000" y="0"/>
            <a:ext cx="4572000" cy="6364224"/>
          </a:xfrm>
        </p:spPr>
      </p:pic>
      <p:sp>
        <p:nvSpPr>
          <p:cNvPr id="10" name="Footer Placeholder 4">
            <a:extLst>
              <a:ext uri="{FF2B5EF4-FFF2-40B4-BE49-F238E27FC236}">
                <a16:creationId xmlns:a16="http://schemas.microsoft.com/office/drawing/2014/main" id="{F43932A0-A228-456F-A61E-D99C3243472C}"/>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Tree>
    <p:extLst>
      <p:ext uri="{BB962C8B-B14F-4D97-AF65-F5344CB8AC3E}">
        <p14:creationId xmlns:p14="http://schemas.microsoft.com/office/powerpoint/2010/main" val="3155936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2E18DE2-5462-3847-9601-B1DB4561B54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
          <a:stretch/>
        </p:blipFill>
        <p:spPr>
          <a:xfrm>
            <a:off x="4572000" y="0"/>
            <a:ext cx="4572000" cy="6367263"/>
          </a:xfrm>
          <a:prstGeom prst="rect">
            <a:avLst/>
          </a:prstGeom>
        </p:spPr>
      </p:pic>
      <p:sp>
        <p:nvSpPr>
          <p:cNvPr id="6" name="Slide Number Placeholder 5"/>
          <p:cNvSpPr>
            <a:spLocks noGrp="1"/>
          </p:cNvSpPr>
          <p:nvPr>
            <p:ph type="sldNum" sz="quarter" idx="4"/>
          </p:nvPr>
        </p:nvSpPr>
        <p:spPr/>
        <p:txBody>
          <a:bodyPr/>
          <a:lstStyle/>
          <a:p>
            <a:fld id="{40BFEAB2-FD83-41F2-9787-AD5D1A1760CD}" type="slidenum">
              <a:rPr lang="en-US" smtClean="0"/>
              <a:pPr/>
              <a:t>9</a:t>
            </a:fld>
            <a:endParaRPr lang="en-US" dirty="0"/>
          </a:p>
        </p:txBody>
      </p:sp>
      <p:sp>
        <p:nvSpPr>
          <p:cNvPr id="14" name="Rectangle 13">
            <a:extLst>
              <a:ext uri="{FF2B5EF4-FFF2-40B4-BE49-F238E27FC236}">
                <a16:creationId xmlns:a16="http://schemas.microsoft.com/office/drawing/2014/main" id="{C4E9F05C-6B6B-FF48-A0BA-9DE94F7504A1}"/>
              </a:ext>
            </a:extLst>
          </p:cNvPr>
          <p:cNvSpPr/>
          <p:nvPr/>
        </p:nvSpPr>
        <p:spPr>
          <a:xfrm>
            <a:off x="0" y="6367263"/>
            <a:ext cx="9144000" cy="545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3">
            <a:extLst>
              <a:ext uri="{FF2B5EF4-FFF2-40B4-BE49-F238E27FC236}">
                <a16:creationId xmlns:a16="http://schemas.microsoft.com/office/drawing/2014/main" id="{07157C08-B7D6-4AB2-84C7-534EC0E86F36}"/>
              </a:ext>
            </a:extLst>
          </p:cNvPr>
          <p:cNvSpPr>
            <a:spLocks noGrp="1"/>
          </p:cNvSpPr>
          <p:nvPr>
            <p:ph type="title"/>
          </p:nvPr>
        </p:nvSpPr>
        <p:spPr>
          <a:xfrm>
            <a:off x="356616" y="274320"/>
            <a:ext cx="4106116" cy="822960"/>
          </a:xfrm>
        </p:spPr>
        <p:txBody>
          <a:bodyPr/>
          <a:lstStyle/>
          <a:p>
            <a:r>
              <a:rPr lang="en-US" dirty="0"/>
              <a:t>Content with Photo Sample [24pt Arial, Bold]</a:t>
            </a:r>
          </a:p>
        </p:txBody>
      </p:sp>
      <p:sp>
        <p:nvSpPr>
          <p:cNvPr id="16" name="Text Placeholder 4">
            <a:extLst>
              <a:ext uri="{FF2B5EF4-FFF2-40B4-BE49-F238E27FC236}">
                <a16:creationId xmlns:a16="http://schemas.microsoft.com/office/drawing/2014/main" id="{2B497880-3CD5-4CE6-8A19-050505E81528}"/>
              </a:ext>
            </a:extLst>
          </p:cNvPr>
          <p:cNvSpPr>
            <a:spLocks noGrp="1"/>
          </p:cNvSpPr>
          <p:nvPr>
            <p:ph type="body" sz="quarter" idx="12"/>
          </p:nvPr>
        </p:nvSpPr>
        <p:spPr>
          <a:xfrm>
            <a:off x="357188" y="1280160"/>
            <a:ext cx="4114800" cy="4707890"/>
          </a:xfrm>
        </p:spPr>
        <p:txBody>
          <a:bodyPr/>
          <a:lstStyle/>
          <a:p>
            <a:r>
              <a:rPr lang="en-US" dirty="0"/>
              <a:t>First-level text [20pt Arial, Regular or </a:t>
            </a:r>
            <a:r>
              <a:rPr lang="en-US" b="1" dirty="0"/>
              <a:t>Bold</a:t>
            </a:r>
            <a:r>
              <a:rPr lang="en-US" dirty="0"/>
              <a:t>] Lorem ipsum dolor sitdo. ullamco laboris nisi ut aliquip.</a:t>
            </a:r>
          </a:p>
          <a:p>
            <a:pPr lvl="1"/>
            <a:r>
              <a:rPr lang="en-US" dirty="0"/>
              <a:t>Second level is bulleted text. [20pt Arial, Regular]</a:t>
            </a:r>
          </a:p>
          <a:p>
            <a:pPr lvl="1"/>
            <a:r>
              <a:rPr lang="en-US" dirty="0"/>
              <a:t>8pts space between paragraphs is automatically applied when styling with the “Increase List Level” button in “Home” tab’s toolbar.</a:t>
            </a:r>
          </a:p>
          <a:p>
            <a:pPr lvl="2"/>
            <a:r>
              <a:rPr lang="en-US" dirty="0"/>
              <a:t>Third level is bulleted text indented [18pt Arial, Regular].</a:t>
            </a:r>
          </a:p>
          <a:p>
            <a:pPr lvl="2"/>
            <a:r>
              <a:rPr lang="en-US" dirty="0"/>
              <a:t>8pts space between paragraphs is automatically applied. </a:t>
            </a:r>
          </a:p>
          <a:p>
            <a:endParaRPr lang="en-US" dirty="0"/>
          </a:p>
          <a:p>
            <a:endParaRPr lang="en-US" dirty="0"/>
          </a:p>
        </p:txBody>
      </p:sp>
      <p:sp>
        <p:nvSpPr>
          <p:cNvPr id="9" name="TextBox 8">
            <a:extLst>
              <a:ext uri="{FF2B5EF4-FFF2-40B4-BE49-F238E27FC236}">
                <a16:creationId xmlns:a16="http://schemas.microsoft.com/office/drawing/2014/main" id="{4194116B-5EF7-4041-8F9F-965444024F57}"/>
              </a:ext>
            </a:extLst>
          </p:cNvPr>
          <p:cNvSpPr txBox="1"/>
          <p:nvPr/>
        </p:nvSpPr>
        <p:spPr>
          <a:xfrm>
            <a:off x="9282088" y="1877516"/>
            <a:ext cx="2121329" cy="3323987"/>
          </a:xfrm>
          <a:prstGeom prst="rect">
            <a:avLst/>
          </a:prstGeom>
          <a:solidFill>
            <a:schemeClr val="bg1"/>
          </a:solidFill>
          <a:ln>
            <a:solidFill>
              <a:schemeClr val="accent1"/>
            </a:solidFill>
          </a:ln>
        </p:spPr>
        <p:txBody>
          <a:bodyPr wrap="square" rtlCol="0">
            <a:spAutoFit/>
          </a:bodyPr>
          <a:lstStyle/>
          <a:p>
            <a:r>
              <a:rPr lang="en-US" sz="1200" b="1" dirty="0">
                <a:solidFill>
                  <a:schemeClr val="accent1"/>
                </a:solidFill>
              </a:rPr>
              <a:t>USER NOTE</a:t>
            </a:r>
          </a:p>
          <a:p>
            <a:pPr marL="171450" indent="-171450">
              <a:buFont typeface="Arial" panose="020B0604020202020204" pitchFamily="34" charset="0"/>
              <a:buChar char="•"/>
            </a:pPr>
            <a:r>
              <a:rPr lang="en-US" sz="1200" dirty="0">
                <a:solidFill>
                  <a:schemeClr val="accent1"/>
                </a:solidFill>
              </a:rPr>
              <a:t>Photo may be changed. </a:t>
            </a:r>
          </a:p>
          <a:p>
            <a:pPr marL="171450" indent="-171450">
              <a:buFont typeface="Arial" panose="020B0604020202020204" pitchFamily="34" charset="0"/>
              <a:buChar char="•"/>
            </a:pPr>
            <a:r>
              <a:rPr lang="en-US" sz="1200" dirty="0">
                <a:solidFill>
                  <a:schemeClr val="accent1"/>
                </a:solidFill>
              </a:rPr>
              <a:t>Size: Height 6.96 x Width 5 inches.</a:t>
            </a:r>
          </a:p>
          <a:p>
            <a:pPr marL="171450" indent="-171450">
              <a:buFont typeface="Arial" panose="020B0604020202020204" pitchFamily="34" charset="0"/>
              <a:buChar char="•"/>
            </a:pPr>
            <a:r>
              <a:rPr lang="en-US" sz="1200" dirty="0">
                <a:solidFill>
                  <a:schemeClr val="accent1"/>
                </a:solidFill>
              </a:rPr>
              <a:t>Do not change the width of the photo.</a:t>
            </a:r>
          </a:p>
          <a:p>
            <a:pPr marL="171450" indent="-171450">
              <a:buFont typeface="Arial" panose="020B0604020202020204" pitchFamily="34" charset="0"/>
              <a:buChar char="•"/>
            </a:pPr>
            <a:r>
              <a:rPr lang="en-US" sz="1200" dirty="0">
                <a:solidFill>
                  <a:schemeClr val="accent1"/>
                </a:solidFill>
              </a:rPr>
              <a:t>Photo should touch but not cover the Sunflower Yellow line.</a:t>
            </a:r>
          </a:p>
          <a:p>
            <a:endParaRPr lang="en-US" sz="1200" dirty="0">
              <a:solidFill>
                <a:schemeClr val="accent1"/>
              </a:solidFill>
            </a:endParaRPr>
          </a:p>
          <a:p>
            <a:r>
              <a:rPr lang="en-US" sz="1200" b="1" dirty="0">
                <a:solidFill>
                  <a:schemeClr val="accent1"/>
                </a:solidFill>
              </a:rPr>
              <a:t>ADVANCED USER NOTE</a:t>
            </a:r>
          </a:p>
          <a:p>
            <a:pPr marL="171450" indent="-171450">
              <a:buFont typeface="Arial" panose="020B0604020202020204" pitchFamily="34" charset="0"/>
              <a:buChar char="•"/>
            </a:pPr>
            <a:r>
              <a:rPr lang="en-US" sz="1200" dirty="0">
                <a:solidFill>
                  <a:schemeClr val="accent1"/>
                </a:solidFill>
              </a:rPr>
              <a:t>Based on Master Slide “Content 2-column with Photo.” </a:t>
            </a:r>
          </a:p>
          <a:p>
            <a:endParaRPr lang="en-US" sz="1200" dirty="0">
              <a:solidFill>
                <a:schemeClr val="accent1"/>
              </a:solidFill>
            </a:endParaRPr>
          </a:p>
          <a:p>
            <a:r>
              <a:rPr lang="en-US" sz="1000" dirty="0">
                <a:solidFill>
                  <a:schemeClr val="accent1"/>
                </a:solidFill>
              </a:rPr>
              <a:t>DELETE THIS INSTRUCTION BOX FROM FINAL PRESENTATION.</a:t>
            </a:r>
          </a:p>
        </p:txBody>
      </p:sp>
      <p:sp>
        <p:nvSpPr>
          <p:cNvPr id="11" name="Footer Placeholder 4">
            <a:extLst>
              <a:ext uri="{FF2B5EF4-FFF2-40B4-BE49-F238E27FC236}">
                <a16:creationId xmlns:a16="http://schemas.microsoft.com/office/drawing/2014/main" id="{CBA922D6-42E2-4551-B8BE-6355245A1532}"/>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Tree>
    <p:extLst>
      <p:ext uri="{BB962C8B-B14F-4D97-AF65-F5344CB8AC3E}">
        <p14:creationId xmlns:p14="http://schemas.microsoft.com/office/powerpoint/2010/main" val="1257102959"/>
      </p:ext>
    </p:extLst>
  </p:cSld>
  <p:clrMapOvr>
    <a:masterClrMapping/>
  </p:clrMapOvr>
</p:sld>
</file>

<file path=ppt/theme/theme1.xml><?xml version="1.0" encoding="utf-8"?>
<a:theme xmlns:a="http://schemas.openxmlformats.org/drawingml/2006/main" name="Office Theme">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 4x3 CORP PPT Template_V8-FNL_Compressed.potx_MAR-1-2019" id="{08DE2090-B8B5-4033-89C1-B4DDE1363E23}" vid="{41A9A413-2957-419E-84E7-5E9AF06433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MH 4x3 CORP PPT Template_Compressed.potx_V8-FNL_MAR-1-2019</Template>
  <TotalTime>3</TotalTime>
  <Words>1619</Words>
  <Application>Microsoft Office PowerPoint</Application>
  <PresentationFormat>On-screen Show (4:3)</PresentationFormat>
  <Paragraphs>170</Paragraphs>
  <Slides>12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Style for Longer Titles, Title Case, One or Two Lines [26pt Arial, Bold]</vt:lpstr>
      <vt:lpstr>Divider Slide Title, Title Case, One or Two Lines [26pt Arial, Bold]</vt:lpstr>
      <vt:lpstr>Agenda [alt. heading: Table of Contents]  [Title Case, 24pt Arial, Bold]</vt:lpstr>
      <vt:lpstr>Mission Statement or Similar “Lite” Text  [24pt Arial, Bold] </vt:lpstr>
      <vt:lpstr>Heading Style [24pt Arial, Bold]  Simple Text, Content 1-column Plain Sample</vt:lpstr>
      <vt:lpstr>Heading Style [24pt Arial, Bold] – One-Line Title One-Line Subtitle Style [20pt Arial, Bold] –  Simple Text Sample</vt:lpstr>
      <vt:lpstr>Heading Style [24pt Arial, Bold]  Content 2-column Sample</vt:lpstr>
      <vt:lpstr>Content with Photo Sample [24pt Arial, Bold]</vt:lpstr>
      <vt:lpstr>Content with Photo Sample [24pt Arial, Bold]</vt:lpstr>
      <vt:lpstr>Content with Photo Sample [24pt Arial, Bold]</vt:lpstr>
      <vt:lpstr>Content with Photo Sample [24pt Arial, Bold]</vt:lpstr>
      <vt:lpstr>Content with Photo Sample [24pt Arial, Bold]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Template: User Notes Delete this slide from final presentation.</dc:title>
  <dc:creator>Mehra, Ruchika</dc:creator>
  <cp:lastModifiedBy>Mehra, Ruchika</cp:lastModifiedBy>
  <cp:revision>3</cp:revision>
  <cp:lastPrinted>2018-08-01T21:17:27Z</cp:lastPrinted>
  <dcterms:created xsi:type="dcterms:W3CDTF">2019-03-07T04:20:31Z</dcterms:created>
  <dcterms:modified xsi:type="dcterms:W3CDTF">2019-03-07T04:24:17Z</dcterms:modified>
</cp:coreProperties>
</file>